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8" r:id="rId5"/>
    <p:sldId id="25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296" r:id="rId14"/>
    <p:sldId id="297" r:id="rId15"/>
  </p:sldIdLst>
  <p:sldSz cx="18288000" cy="10287000"/>
  <p:notesSz cx="6858000" cy="9144000"/>
  <p:embeddedFontLst>
    <p:embeddedFont>
      <p:font typeface="#9Slide02 Noi dung dai" panose="020B0604020202020204" charset="0"/>
      <p:regular r:id="rId18"/>
    </p:embeddedFont>
    <p:embeddedFont>
      <p:font typeface="#9Slide02 Tieu de dai" panose="020B0604020202020204" charset="0"/>
      <p:bold r:id="rId19"/>
    </p:embeddedFont>
    <p:embeddedFont>
      <p:font typeface="#9Slide03 AllRoundGothic" panose="020B0604020202020204" charset="0"/>
      <p:regular r:id="rId20"/>
    </p:embeddedFont>
    <p:embeddedFont>
      <p:font typeface="#9Slide03 SVN-Avo Bold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9933FF"/>
    <a:srgbClr val="006699"/>
    <a:srgbClr val="FBEFE0"/>
    <a:srgbClr val="00FFFF"/>
    <a:srgbClr val="9E2B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3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295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4EAC370-AD5E-B7E2-78C6-7ED77E696C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AF9E23A-37F6-55CB-CA89-2FDB7E4EDD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7860-84EF-4700-857E-7AA5F9EE5B4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7AED06-560A-BB3C-DF21-6A3D65DA53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2EC23CC-E316-5D49-3BEC-7CDDE6A8BB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16D77-62AE-4295-9609-7881933A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3B8B7-494A-4420-8D65-E078D680F58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0300-6487-49E6-B0C0-3927F4256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2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7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28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4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9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3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51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C64B3ED-4976-9441-6CFE-7A8572D2AF0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E4D13F81-F1F3-8739-CB7B-3D4C6CF4419B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3" name="Hình ảnh 12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D9AE7F07-EBBF-7CBA-9860-B6F83F63C6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EC714C45-C659-7087-4E89-9B744C7EA8C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CCC95E0E-302D-0EE6-FB38-A28AF0144B79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alo.me/g/xmubkw03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ttps://www.facebook.com/groups/97636430684893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8892" y="3992425"/>
            <a:ext cx="20205784" cy="10961638"/>
          </a:xfrm>
          <a:custGeom>
            <a:avLst/>
            <a:gdLst/>
            <a:ahLst/>
            <a:cxnLst/>
            <a:rect l="l" t="t" r="r" b="b"/>
            <a:pathLst>
              <a:path w="20205784" h="10961638">
                <a:moveTo>
                  <a:pt x="0" y="0"/>
                </a:moveTo>
                <a:lnTo>
                  <a:pt x="20205784" y="0"/>
                </a:lnTo>
                <a:lnTo>
                  <a:pt x="20205784" y="10961638"/>
                </a:lnTo>
                <a:lnTo>
                  <a:pt x="0" y="10961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48362" y="-22622"/>
            <a:ext cx="10792768" cy="7417575"/>
          </a:xfrm>
          <a:custGeom>
            <a:avLst/>
            <a:gdLst/>
            <a:ahLst/>
            <a:cxnLst/>
            <a:rect l="l" t="t" r="r" b="b"/>
            <a:pathLst>
              <a:path w="10792768" h="7417575">
                <a:moveTo>
                  <a:pt x="0" y="0"/>
                </a:moveTo>
                <a:lnTo>
                  <a:pt x="10792768" y="0"/>
                </a:lnTo>
                <a:lnTo>
                  <a:pt x="10792768" y="7417576"/>
                </a:lnTo>
                <a:lnTo>
                  <a:pt x="0" y="741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22622"/>
            <a:ext cx="10792768" cy="7417575"/>
          </a:xfrm>
          <a:custGeom>
            <a:avLst/>
            <a:gdLst/>
            <a:ahLst/>
            <a:cxnLst/>
            <a:rect l="l" t="t" r="r" b="b"/>
            <a:pathLst>
              <a:path w="10792768" h="7417575">
                <a:moveTo>
                  <a:pt x="0" y="0"/>
                </a:moveTo>
                <a:lnTo>
                  <a:pt x="10792768" y="0"/>
                </a:lnTo>
                <a:lnTo>
                  <a:pt x="10792768" y="7417576"/>
                </a:lnTo>
                <a:lnTo>
                  <a:pt x="0" y="741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7548362" y="1061383"/>
            <a:ext cx="12029318" cy="9052062"/>
          </a:xfrm>
          <a:custGeom>
            <a:avLst/>
            <a:gdLst/>
            <a:ahLst/>
            <a:cxnLst/>
            <a:rect l="l" t="t" r="r" b="b"/>
            <a:pathLst>
              <a:path w="12029318" h="9052062">
                <a:moveTo>
                  <a:pt x="12029318" y="0"/>
                </a:moveTo>
                <a:lnTo>
                  <a:pt x="0" y="0"/>
                </a:lnTo>
                <a:lnTo>
                  <a:pt x="0" y="9052062"/>
                </a:lnTo>
                <a:lnTo>
                  <a:pt x="12029318" y="9052062"/>
                </a:lnTo>
                <a:lnTo>
                  <a:pt x="120293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058045" y="0"/>
            <a:ext cx="10116090" cy="10615923"/>
          </a:xfrm>
          <a:custGeom>
            <a:avLst/>
            <a:gdLst/>
            <a:ahLst/>
            <a:cxnLst/>
            <a:rect l="l" t="t" r="r" b="b"/>
            <a:pathLst>
              <a:path w="10116090" h="10615923">
                <a:moveTo>
                  <a:pt x="0" y="0"/>
                </a:moveTo>
                <a:lnTo>
                  <a:pt x="10116090" y="0"/>
                </a:lnTo>
                <a:lnTo>
                  <a:pt x="10116090" y="10615923"/>
                </a:lnTo>
                <a:lnTo>
                  <a:pt x="0" y="10615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1118978" y="5230082"/>
            <a:ext cx="1737310" cy="4329744"/>
          </a:xfrm>
          <a:custGeom>
            <a:avLst/>
            <a:gdLst/>
            <a:ahLst/>
            <a:cxnLst/>
            <a:rect l="l" t="t" r="r" b="b"/>
            <a:pathLst>
              <a:path w="1737310" h="4329744">
                <a:moveTo>
                  <a:pt x="1737310" y="0"/>
                </a:moveTo>
                <a:lnTo>
                  <a:pt x="0" y="0"/>
                </a:lnTo>
                <a:lnTo>
                  <a:pt x="0" y="4329744"/>
                </a:lnTo>
                <a:lnTo>
                  <a:pt x="1737310" y="4329744"/>
                </a:lnTo>
                <a:lnTo>
                  <a:pt x="173731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0" y="2877220"/>
            <a:ext cx="1507034" cy="1115205"/>
          </a:xfrm>
          <a:custGeom>
            <a:avLst/>
            <a:gdLst/>
            <a:ahLst/>
            <a:cxnLst/>
            <a:rect l="l" t="t" r="r" b="b"/>
            <a:pathLst>
              <a:path w="1507034" h="1115205">
                <a:moveTo>
                  <a:pt x="1507034" y="0"/>
                </a:moveTo>
                <a:lnTo>
                  <a:pt x="0" y="0"/>
                </a:lnTo>
                <a:lnTo>
                  <a:pt x="0" y="1115205"/>
                </a:lnTo>
                <a:lnTo>
                  <a:pt x="1507034" y="1115205"/>
                </a:lnTo>
                <a:lnTo>
                  <a:pt x="150703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669545" y="4991100"/>
            <a:ext cx="1268866" cy="974383"/>
          </a:xfrm>
          <a:custGeom>
            <a:avLst/>
            <a:gdLst/>
            <a:ahLst/>
            <a:cxnLst/>
            <a:rect l="l" t="t" r="r" b="b"/>
            <a:pathLst>
              <a:path w="1268866" h="974383">
                <a:moveTo>
                  <a:pt x="0" y="0"/>
                </a:moveTo>
                <a:lnTo>
                  <a:pt x="1268865" y="0"/>
                </a:lnTo>
                <a:lnTo>
                  <a:pt x="1268865" y="974383"/>
                </a:lnTo>
                <a:lnTo>
                  <a:pt x="0" y="974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44163" y="650429"/>
            <a:ext cx="8664872" cy="3552597"/>
          </a:xfrm>
          <a:custGeom>
            <a:avLst/>
            <a:gdLst/>
            <a:ahLst/>
            <a:cxnLst/>
            <a:rect l="l" t="t" r="r" b="b"/>
            <a:pathLst>
              <a:path w="8664872" h="3552597">
                <a:moveTo>
                  <a:pt x="0" y="0"/>
                </a:moveTo>
                <a:lnTo>
                  <a:pt x="8664872" y="0"/>
                </a:lnTo>
                <a:lnTo>
                  <a:pt x="8664872" y="3552598"/>
                </a:lnTo>
                <a:lnTo>
                  <a:pt x="0" y="3552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85DF9E4-8836-E365-C26E-50765010595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235116" y="1839413"/>
            <a:ext cx="6959174" cy="730910"/>
          </a:xfrm>
          <a:custGeom>
            <a:avLst/>
            <a:gdLst/>
            <a:ahLst/>
            <a:cxnLst/>
            <a:rect l="l" t="t" r="r" b="b"/>
            <a:pathLst>
              <a:path w="6959174" h="730910">
                <a:moveTo>
                  <a:pt x="2582113" y="646785"/>
                </a:moveTo>
                <a:cubicBezTo>
                  <a:pt x="2593899" y="646785"/>
                  <a:pt x="2603855" y="650849"/>
                  <a:pt x="2611983" y="658977"/>
                </a:cubicBezTo>
                <a:cubicBezTo>
                  <a:pt x="2620112" y="667105"/>
                  <a:pt x="2624175" y="677062"/>
                  <a:pt x="2624175" y="688848"/>
                </a:cubicBezTo>
                <a:cubicBezTo>
                  <a:pt x="2624175" y="700633"/>
                  <a:pt x="2620112" y="710590"/>
                  <a:pt x="2611983" y="718718"/>
                </a:cubicBezTo>
                <a:cubicBezTo>
                  <a:pt x="2603855" y="726846"/>
                  <a:pt x="2593899" y="730910"/>
                  <a:pt x="2582113" y="730910"/>
                </a:cubicBezTo>
                <a:cubicBezTo>
                  <a:pt x="2570327" y="730910"/>
                  <a:pt x="2560371" y="726846"/>
                  <a:pt x="2552243" y="718718"/>
                </a:cubicBezTo>
                <a:cubicBezTo>
                  <a:pt x="2544115" y="710590"/>
                  <a:pt x="2540051" y="700633"/>
                  <a:pt x="2540051" y="688848"/>
                </a:cubicBezTo>
                <a:cubicBezTo>
                  <a:pt x="2540051" y="677062"/>
                  <a:pt x="2544115" y="667105"/>
                  <a:pt x="2552243" y="658977"/>
                </a:cubicBezTo>
                <a:cubicBezTo>
                  <a:pt x="2560371" y="650849"/>
                  <a:pt x="2570327" y="646785"/>
                  <a:pt x="2582113" y="646785"/>
                </a:cubicBezTo>
                <a:close/>
                <a:moveTo>
                  <a:pt x="4887848" y="643128"/>
                </a:moveTo>
                <a:cubicBezTo>
                  <a:pt x="4899634" y="643128"/>
                  <a:pt x="4909591" y="647192"/>
                  <a:pt x="4917719" y="655320"/>
                </a:cubicBezTo>
                <a:cubicBezTo>
                  <a:pt x="4925847" y="663448"/>
                  <a:pt x="4929912" y="673405"/>
                  <a:pt x="4929912" y="685190"/>
                </a:cubicBezTo>
                <a:cubicBezTo>
                  <a:pt x="4929912" y="696976"/>
                  <a:pt x="4925847" y="706933"/>
                  <a:pt x="4917719" y="715061"/>
                </a:cubicBezTo>
                <a:cubicBezTo>
                  <a:pt x="4909591" y="723189"/>
                  <a:pt x="4899634" y="727253"/>
                  <a:pt x="4887848" y="727253"/>
                </a:cubicBezTo>
                <a:cubicBezTo>
                  <a:pt x="4876063" y="727253"/>
                  <a:pt x="4866106" y="723189"/>
                  <a:pt x="4857978" y="715061"/>
                </a:cubicBezTo>
                <a:cubicBezTo>
                  <a:pt x="4849850" y="706933"/>
                  <a:pt x="4845786" y="696976"/>
                  <a:pt x="4845786" y="685190"/>
                </a:cubicBezTo>
                <a:cubicBezTo>
                  <a:pt x="4845786" y="673405"/>
                  <a:pt x="4849850" y="663448"/>
                  <a:pt x="4857978" y="655320"/>
                </a:cubicBezTo>
                <a:cubicBezTo>
                  <a:pt x="4866106" y="647192"/>
                  <a:pt x="4876063" y="643128"/>
                  <a:pt x="4887848" y="643128"/>
                </a:cubicBezTo>
                <a:close/>
                <a:moveTo>
                  <a:pt x="1291133" y="643128"/>
                </a:moveTo>
                <a:cubicBezTo>
                  <a:pt x="1302918" y="643128"/>
                  <a:pt x="1312875" y="647192"/>
                  <a:pt x="1321003" y="655320"/>
                </a:cubicBezTo>
                <a:cubicBezTo>
                  <a:pt x="1329131" y="663448"/>
                  <a:pt x="1333195" y="673405"/>
                  <a:pt x="1333195" y="685190"/>
                </a:cubicBezTo>
                <a:cubicBezTo>
                  <a:pt x="1333195" y="696976"/>
                  <a:pt x="1329131" y="706933"/>
                  <a:pt x="1321003" y="715061"/>
                </a:cubicBezTo>
                <a:cubicBezTo>
                  <a:pt x="1312875" y="723189"/>
                  <a:pt x="1302918" y="727253"/>
                  <a:pt x="1291133" y="727253"/>
                </a:cubicBezTo>
                <a:cubicBezTo>
                  <a:pt x="1279347" y="727253"/>
                  <a:pt x="1269390" y="723189"/>
                  <a:pt x="1261262" y="715061"/>
                </a:cubicBezTo>
                <a:cubicBezTo>
                  <a:pt x="1253134" y="706933"/>
                  <a:pt x="1249070" y="696976"/>
                  <a:pt x="1249070" y="685190"/>
                </a:cubicBezTo>
                <a:cubicBezTo>
                  <a:pt x="1249070" y="673405"/>
                  <a:pt x="1253134" y="663448"/>
                  <a:pt x="1261262" y="655320"/>
                </a:cubicBezTo>
                <a:cubicBezTo>
                  <a:pt x="1269390" y="647192"/>
                  <a:pt x="1279347" y="643128"/>
                  <a:pt x="1291133" y="643128"/>
                </a:cubicBezTo>
                <a:close/>
                <a:moveTo>
                  <a:pt x="4359630" y="279806"/>
                </a:moveTo>
                <a:lnTo>
                  <a:pt x="4359630" y="368808"/>
                </a:lnTo>
                <a:lnTo>
                  <a:pt x="4456557" y="368808"/>
                </a:lnTo>
                <a:lnTo>
                  <a:pt x="4456557" y="438302"/>
                </a:lnTo>
                <a:lnTo>
                  <a:pt x="4359630" y="438302"/>
                </a:lnTo>
                <a:lnTo>
                  <a:pt x="4359630" y="533400"/>
                </a:lnTo>
                <a:lnTo>
                  <a:pt x="4423029" y="533400"/>
                </a:lnTo>
                <a:cubicBezTo>
                  <a:pt x="4468139" y="533400"/>
                  <a:pt x="4501667" y="522352"/>
                  <a:pt x="4523613" y="500258"/>
                </a:cubicBezTo>
                <a:cubicBezTo>
                  <a:pt x="4545558" y="478163"/>
                  <a:pt x="4556531" y="446843"/>
                  <a:pt x="4556531" y="406298"/>
                </a:cubicBezTo>
                <a:cubicBezTo>
                  <a:pt x="4556531" y="366160"/>
                  <a:pt x="4545558" y="335043"/>
                  <a:pt x="4523613" y="312948"/>
                </a:cubicBezTo>
                <a:cubicBezTo>
                  <a:pt x="4501667" y="290854"/>
                  <a:pt x="4468139" y="279806"/>
                  <a:pt x="4423029" y="279806"/>
                </a:cubicBezTo>
                <a:close/>
                <a:moveTo>
                  <a:pt x="2906954" y="279806"/>
                </a:moveTo>
                <a:lnTo>
                  <a:pt x="2906954" y="405384"/>
                </a:lnTo>
                <a:lnTo>
                  <a:pt x="2992907" y="405384"/>
                </a:lnTo>
                <a:cubicBezTo>
                  <a:pt x="3039237" y="405384"/>
                  <a:pt x="3062402" y="384353"/>
                  <a:pt x="3062402" y="342290"/>
                </a:cubicBezTo>
                <a:cubicBezTo>
                  <a:pt x="3062402" y="300634"/>
                  <a:pt x="3039237" y="279806"/>
                  <a:pt x="2992907" y="279806"/>
                </a:cubicBezTo>
                <a:close/>
                <a:moveTo>
                  <a:pt x="4887848" y="271881"/>
                </a:moveTo>
                <a:cubicBezTo>
                  <a:pt x="4848834" y="271881"/>
                  <a:pt x="4816728" y="284451"/>
                  <a:pt x="4791532" y="309591"/>
                </a:cubicBezTo>
                <a:cubicBezTo>
                  <a:pt x="4767148" y="334730"/>
                  <a:pt x="4754956" y="366966"/>
                  <a:pt x="4754956" y="406298"/>
                </a:cubicBezTo>
                <a:cubicBezTo>
                  <a:pt x="4754956" y="445630"/>
                  <a:pt x="4767148" y="478069"/>
                  <a:pt x="4791532" y="503615"/>
                </a:cubicBezTo>
                <a:cubicBezTo>
                  <a:pt x="4816728" y="528755"/>
                  <a:pt x="4848834" y="541325"/>
                  <a:pt x="4887848" y="541325"/>
                </a:cubicBezTo>
                <a:cubicBezTo>
                  <a:pt x="4927270" y="541325"/>
                  <a:pt x="4959172" y="528755"/>
                  <a:pt x="4983556" y="503615"/>
                </a:cubicBezTo>
                <a:cubicBezTo>
                  <a:pt x="5008346" y="478475"/>
                  <a:pt x="5020742" y="446036"/>
                  <a:pt x="5020742" y="406298"/>
                </a:cubicBezTo>
                <a:cubicBezTo>
                  <a:pt x="5020742" y="366560"/>
                  <a:pt x="5008346" y="334324"/>
                  <a:pt x="4983556" y="309591"/>
                </a:cubicBezTo>
                <a:cubicBezTo>
                  <a:pt x="4959172" y="284451"/>
                  <a:pt x="4927270" y="271881"/>
                  <a:pt x="4887848" y="271881"/>
                </a:cubicBezTo>
                <a:close/>
                <a:moveTo>
                  <a:pt x="2582723" y="271881"/>
                </a:moveTo>
                <a:cubicBezTo>
                  <a:pt x="2550617" y="271881"/>
                  <a:pt x="2526437" y="280416"/>
                  <a:pt x="2510181" y="297485"/>
                </a:cubicBezTo>
                <a:cubicBezTo>
                  <a:pt x="2493925" y="314553"/>
                  <a:pt x="2485796" y="339547"/>
                  <a:pt x="2485796" y="372465"/>
                </a:cubicBezTo>
                <a:lnTo>
                  <a:pt x="2485796" y="415747"/>
                </a:lnTo>
                <a:lnTo>
                  <a:pt x="2680259" y="415747"/>
                </a:lnTo>
                <a:lnTo>
                  <a:pt x="2680259" y="372465"/>
                </a:lnTo>
                <a:cubicBezTo>
                  <a:pt x="2680259" y="339547"/>
                  <a:pt x="2672232" y="314553"/>
                  <a:pt x="2656180" y="297485"/>
                </a:cubicBezTo>
                <a:cubicBezTo>
                  <a:pt x="2640126" y="280416"/>
                  <a:pt x="2615641" y="271881"/>
                  <a:pt x="2582723" y="271881"/>
                </a:cubicBezTo>
                <a:close/>
                <a:moveTo>
                  <a:pt x="6166866" y="207264"/>
                </a:moveTo>
                <a:lnTo>
                  <a:pt x="6482638" y="207264"/>
                </a:lnTo>
                <a:lnTo>
                  <a:pt x="6482638" y="279806"/>
                </a:lnTo>
                <a:lnTo>
                  <a:pt x="6363767" y="279806"/>
                </a:lnTo>
                <a:lnTo>
                  <a:pt x="6363767" y="605942"/>
                </a:lnTo>
                <a:lnTo>
                  <a:pt x="6285738" y="605942"/>
                </a:lnTo>
                <a:lnTo>
                  <a:pt x="6285738" y="279806"/>
                </a:lnTo>
                <a:lnTo>
                  <a:pt x="6166866" y="279806"/>
                </a:lnTo>
                <a:close/>
                <a:moveTo>
                  <a:pt x="4281602" y="207264"/>
                </a:moveTo>
                <a:lnTo>
                  <a:pt x="4423029" y="207264"/>
                </a:lnTo>
                <a:cubicBezTo>
                  <a:pt x="4490898" y="207264"/>
                  <a:pt x="4543324" y="225348"/>
                  <a:pt x="4580306" y="261518"/>
                </a:cubicBezTo>
                <a:cubicBezTo>
                  <a:pt x="4617288" y="297281"/>
                  <a:pt x="4635779" y="345643"/>
                  <a:pt x="4635779" y="406603"/>
                </a:cubicBezTo>
                <a:cubicBezTo>
                  <a:pt x="4635779" y="467969"/>
                  <a:pt x="4617288" y="516534"/>
                  <a:pt x="4580306" y="552297"/>
                </a:cubicBezTo>
                <a:cubicBezTo>
                  <a:pt x="4544136" y="588061"/>
                  <a:pt x="4491710" y="605942"/>
                  <a:pt x="4423029" y="605942"/>
                </a:cubicBezTo>
                <a:lnTo>
                  <a:pt x="4281602" y="605942"/>
                </a:lnTo>
                <a:lnTo>
                  <a:pt x="4281602" y="438302"/>
                </a:lnTo>
                <a:lnTo>
                  <a:pt x="4245026" y="438302"/>
                </a:lnTo>
                <a:lnTo>
                  <a:pt x="4245026" y="368808"/>
                </a:lnTo>
                <a:lnTo>
                  <a:pt x="4281602" y="368808"/>
                </a:lnTo>
                <a:close/>
                <a:moveTo>
                  <a:pt x="3752850" y="207264"/>
                </a:moveTo>
                <a:lnTo>
                  <a:pt x="4046677" y="207264"/>
                </a:lnTo>
                <a:lnTo>
                  <a:pt x="4046677" y="279806"/>
                </a:lnTo>
                <a:lnTo>
                  <a:pt x="3830879" y="279806"/>
                </a:lnTo>
                <a:lnTo>
                  <a:pt x="3830879" y="368808"/>
                </a:lnTo>
                <a:lnTo>
                  <a:pt x="4011320" y="368808"/>
                </a:lnTo>
                <a:lnTo>
                  <a:pt x="4011320" y="438302"/>
                </a:lnTo>
                <a:lnTo>
                  <a:pt x="3830879" y="438302"/>
                </a:lnTo>
                <a:lnTo>
                  <a:pt x="3830879" y="533400"/>
                </a:lnTo>
                <a:lnTo>
                  <a:pt x="4046677" y="533400"/>
                </a:lnTo>
                <a:lnTo>
                  <a:pt x="4046677" y="605942"/>
                </a:lnTo>
                <a:lnTo>
                  <a:pt x="3752850" y="605942"/>
                </a:lnTo>
                <a:close/>
                <a:moveTo>
                  <a:pt x="3323539" y="207264"/>
                </a:moveTo>
                <a:lnTo>
                  <a:pt x="3408273" y="207264"/>
                </a:lnTo>
                <a:lnTo>
                  <a:pt x="3511906" y="513283"/>
                </a:lnTo>
                <a:lnTo>
                  <a:pt x="3513124" y="513283"/>
                </a:lnTo>
                <a:lnTo>
                  <a:pt x="3616147" y="207264"/>
                </a:lnTo>
                <a:lnTo>
                  <a:pt x="3699053" y="207264"/>
                </a:lnTo>
                <a:lnTo>
                  <a:pt x="3554577" y="605942"/>
                </a:lnTo>
                <a:lnTo>
                  <a:pt x="3468624" y="605942"/>
                </a:lnTo>
                <a:close/>
                <a:moveTo>
                  <a:pt x="2828925" y="207264"/>
                </a:moveTo>
                <a:lnTo>
                  <a:pt x="2991688" y="207264"/>
                </a:lnTo>
                <a:cubicBezTo>
                  <a:pt x="3041675" y="207264"/>
                  <a:pt x="3079166" y="219557"/>
                  <a:pt x="3104159" y="244144"/>
                </a:cubicBezTo>
                <a:cubicBezTo>
                  <a:pt x="3129153" y="268732"/>
                  <a:pt x="3141650" y="301549"/>
                  <a:pt x="3141650" y="342595"/>
                </a:cubicBezTo>
                <a:cubicBezTo>
                  <a:pt x="3141650" y="383641"/>
                  <a:pt x="3129153" y="416458"/>
                  <a:pt x="3104159" y="441045"/>
                </a:cubicBezTo>
                <a:cubicBezTo>
                  <a:pt x="3079166" y="465633"/>
                  <a:pt x="3041675" y="477926"/>
                  <a:pt x="2991688" y="477926"/>
                </a:cubicBezTo>
                <a:lnTo>
                  <a:pt x="2906954" y="477926"/>
                </a:lnTo>
                <a:lnTo>
                  <a:pt x="2906954" y="605942"/>
                </a:lnTo>
                <a:lnTo>
                  <a:pt x="2828925" y="605942"/>
                </a:lnTo>
                <a:close/>
                <a:moveTo>
                  <a:pt x="2042541" y="207264"/>
                </a:moveTo>
                <a:lnTo>
                  <a:pt x="2358314" y="207264"/>
                </a:lnTo>
                <a:lnTo>
                  <a:pt x="2358314" y="279806"/>
                </a:lnTo>
                <a:lnTo>
                  <a:pt x="2239442" y="279806"/>
                </a:lnTo>
                <a:lnTo>
                  <a:pt x="2239442" y="605942"/>
                </a:lnTo>
                <a:lnTo>
                  <a:pt x="2161413" y="605942"/>
                </a:lnTo>
                <a:lnTo>
                  <a:pt x="2161413" y="279806"/>
                </a:lnTo>
                <a:lnTo>
                  <a:pt x="2042541" y="279806"/>
                </a:lnTo>
                <a:close/>
                <a:moveTo>
                  <a:pt x="1143000" y="207264"/>
                </a:moveTo>
                <a:lnTo>
                  <a:pt x="1436827" y="207264"/>
                </a:lnTo>
                <a:lnTo>
                  <a:pt x="1436827" y="279806"/>
                </a:lnTo>
                <a:lnTo>
                  <a:pt x="1221029" y="279806"/>
                </a:lnTo>
                <a:lnTo>
                  <a:pt x="1221029" y="368808"/>
                </a:lnTo>
                <a:lnTo>
                  <a:pt x="1401470" y="368808"/>
                </a:lnTo>
                <a:lnTo>
                  <a:pt x="1401470" y="438302"/>
                </a:lnTo>
                <a:lnTo>
                  <a:pt x="1221029" y="438302"/>
                </a:lnTo>
                <a:lnTo>
                  <a:pt x="1221029" y="533400"/>
                </a:lnTo>
                <a:lnTo>
                  <a:pt x="1436827" y="533400"/>
                </a:lnTo>
                <a:lnTo>
                  <a:pt x="1436827" y="605942"/>
                </a:lnTo>
                <a:lnTo>
                  <a:pt x="1143000" y="605942"/>
                </a:lnTo>
                <a:close/>
                <a:moveTo>
                  <a:pt x="710032" y="207264"/>
                </a:moveTo>
                <a:lnTo>
                  <a:pt x="802081" y="207264"/>
                </a:lnTo>
                <a:lnTo>
                  <a:pt x="900227" y="366979"/>
                </a:lnTo>
                <a:lnTo>
                  <a:pt x="901446" y="366979"/>
                </a:lnTo>
                <a:lnTo>
                  <a:pt x="1000811" y="207264"/>
                </a:lnTo>
                <a:lnTo>
                  <a:pt x="1091032" y="207264"/>
                </a:lnTo>
                <a:lnTo>
                  <a:pt x="940460" y="435864"/>
                </a:lnTo>
                <a:lnTo>
                  <a:pt x="940460" y="605942"/>
                </a:lnTo>
                <a:lnTo>
                  <a:pt x="862432" y="605942"/>
                </a:lnTo>
                <a:lnTo>
                  <a:pt x="862432" y="437693"/>
                </a:lnTo>
                <a:close/>
                <a:moveTo>
                  <a:pt x="333756" y="207264"/>
                </a:moveTo>
                <a:lnTo>
                  <a:pt x="411785" y="207264"/>
                </a:lnTo>
                <a:lnTo>
                  <a:pt x="411785" y="447008"/>
                </a:lnTo>
                <a:cubicBezTo>
                  <a:pt x="411785" y="477431"/>
                  <a:pt x="419506" y="500756"/>
                  <a:pt x="434950" y="516983"/>
                </a:cubicBezTo>
                <a:cubicBezTo>
                  <a:pt x="450393" y="533211"/>
                  <a:pt x="472948" y="541325"/>
                  <a:pt x="502615" y="541325"/>
                </a:cubicBezTo>
                <a:cubicBezTo>
                  <a:pt x="533095" y="541325"/>
                  <a:pt x="555955" y="533211"/>
                  <a:pt x="571195" y="516983"/>
                </a:cubicBezTo>
                <a:cubicBezTo>
                  <a:pt x="586436" y="500756"/>
                  <a:pt x="594055" y="477431"/>
                  <a:pt x="594055" y="447008"/>
                </a:cubicBezTo>
                <a:lnTo>
                  <a:pt x="594055" y="207264"/>
                </a:lnTo>
                <a:lnTo>
                  <a:pt x="670255" y="207264"/>
                </a:lnTo>
                <a:lnTo>
                  <a:pt x="670255" y="447446"/>
                </a:lnTo>
                <a:cubicBezTo>
                  <a:pt x="670255" y="473049"/>
                  <a:pt x="666496" y="496214"/>
                  <a:pt x="658978" y="516941"/>
                </a:cubicBezTo>
                <a:cubicBezTo>
                  <a:pt x="651459" y="537667"/>
                  <a:pt x="640588" y="555142"/>
                  <a:pt x="626364" y="569366"/>
                </a:cubicBezTo>
                <a:cubicBezTo>
                  <a:pt x="612140" y="583590"/>
                  <a:pt x="594665" y="594563"/>
                  <a:pt x="573938" y="602285"/>
                </a:cubicBezTo>
                <a:cubicBezTo>
                  <a:pt x="553212" y="610006"/>
                  <a:pt x="529641" y="613867"/>
                  <a:pt x="503225" y="613867"/>
                </a:cubicBezTo>
                <a:cubicBezTo>
                  <a:pt x="449174" y="613867"/>
                  <a:pt x="407416" y="599033"/>
                  <a:pt x="377952" y="569366"/>
                </a:cubicBezTo>
                <a:cubicBezTo>
                  <a:pt x="348488" y="539699"/>
                  <a:pt x="333756" y="499059"/>
                  <a:pt x="333756" y="447446"/>
                </a:cubicBezTo>
                <a:close/>
                <a:moveTo>
                  <a:pt x="0" y="207264"/>
                </a:moveTo>
                <a:lnTo>
                  <a:pt x="78029" y="207264"/>
                </a:lnTo>
                <a:lnTo>
                  <a:pt x="78029" y="533400"/>
                </a:lnTo>
                <a:lnTo>
                  <a:pt x="286512" y="533400"/>
                </a:lnTo>
                <a:lnTo>
                  <a:pt x="286512" y="605942"/>
                </a:lnTo>
                <a:lnTo>
                  <a:pt x="0" y="605942"/>
                </a:lnTo>
                <a:close/>
                <a:moveTo>
                  <a:pt x="5745098" y="199339"/>
                </a:moveTo>
                <a:cubicBezTo>
                  <a:pt x="5793460" y="199339"/>
                  <a:pt x="5835320" y="211531"/>
                  <a:pt x="5870676" y="235915"/>
                </a:cubicBezTo>
                <a:cubicBezTo>
                  <a:pt x="5906440" y="260299"/>
                  <a:pt x="5931434" y="293014"/>
                  <a:pt x="5945658" y="334061"/>
                </a:cubicBezTo>
                <a:lnTo>
                  <a:pt x="5859094" y="334061"/>
                </a:lnTo>
                <a:cubicBezTo>
                  <a:pt x="5848121" y="314553"/>
                  <a:pt x="5832780" y="299313"/>
                  <a:pt x="5813069" y="288341"/>
                </a:cubicBezTo>
                <a:cubicBezTo>
                  <a:pt x="5793359" y="277368"/>
                  <a:pt x="5770702" y="271881"/>
                  <a:pt x="5745098" y="271881"/>
                </a:cubicBezTo>
                <a:cubicBezTo>
                  <a:pt x="5706084" y="271881"/>
                  <a:pt x="5673978" y="284451"/>
                  <a:pt x="5648782" y="309591"/>
                </a:cubicBezTo>
                <a:cubicBezTo>
                  <a:pt x="5624398" y="334730"/>
                  <a:pt x="5612206" y="366966"/>
                  <a:pt x="5612206" y="406298"/>
                </a:cubicBezTo>
                <a:cubicBezTo>
                  <a:pt x="5612206" y="445630"/>
                  <a:pt x="5624398" y="478069"/>
                  <a:pt x="5648782" y="503615"/>
                </a:cubicBezTo>
                <a:cubicBezTo>
                  <a:pt x="5673978" y="528755"/>
                  <a:pt x="5706084" y="541325"/>
                  <a:pt x="5745098" y="541325"/>
                </a:cubicBezTo>
                <a:cubicBezTo>
                  <a:pt x="5776798" y="541325"/>
                  <a:pt x="5803518" y="534265"/>
                  <a:pt x="5825262" y="520146"/>
                </a:cubicBezTo>
                <a:cubicBezTo>
                  <a:pt x="5847004" y="506026"/>
                  <a:pt x="5862548" y="486057"/>
                  <a:pt x="5871896" y="460238"/>
                </a:cubicBezTo>
                <a:lnTo>
                  <a:pt x="5871896" y="459029"/>
                </a:lnTo>
                <a:lnTo>
                  <a:pt x="5720715" y="459029"/>
                </a:lnTo>
                <a:lnTo>
                  <a:pt x="5720715" y="389534"/>
                </a:lnTo>
                <a:lnTo>
                  <a:pt x="5956630" y="389534"/>
                </a:lnTo>
                <a:lnTo>
                  <a:pt x="5956630" y="426720"/>
                </a:lnTo>
                <a:cubicBezTo>
                  <a:pt x="5952160" y="481990"/>
                  <a:pt x="5930214" y="526897"/>
                  <a:pt x="5890794" y="561441"/>
                </a:cubicBezTo>
                <a:cubicBezTo>
                  <a:pt x="5851372" y="596392"/>
                  <a:pt x="5802808" y="613867"/>
                  <a:pt x="5745098" y="613867"/>
                </a:cubicBezTo>
                <a:cubicBezTo>
                  <a:pt x="5682920" y="613867"/>
                  <a:pt x="5632120" y="594360"/>
                  <a:pt x="5592698" y="555345"/>
                </a:cubicBezTo>
                <a:cubicBezTo>
                  <a:pt x="5552872" y="516331"/>
                  <a:pt x="5532958" y="466750"/>
                  <a:pt x="5532958" y="406603"/>
                </a:cubicBezTo>
                <a:cubicBezTo>
                  <a:pt x="5532958" y="346456"/>
                  <a:pt x="5552872" y="296875"/>
                  <a:pt x="5592698" y="257861"/>
                </a:cubicBezTo>
                <a:cubicBezTo>
                  <a:pt x="5632120" y="218846"/>
                  <a:pt x="5682920" y="199339"/>
                  <a:pt x="5745098" y="199339"/>
                </a:cubicBezTo>
                <a:close/>
                <a:moveTo>
                  <a:pt x="5313350" y="199339"/>
                </a:moveTo>
                <a:cubicBezTo>
                  <a:pt x="5367401" y="199339"/>
                  <a:pt x="5409159" y="214172"/>
                  <a:pt x="5438622" y="243840"/>
                </a:cubicBezTo>
                <a:cubicBezTo>
                  <a:pt x="5468086" y="273507"/>
                  <a:pt x="5482818" y="314147"/>
                  <a:pt x="5482818" y="365760"/>
                </a:cubicBezTo>
                <a:lnTo>
                  <a:pt x="5482818" y="605942"/>
                </a:lnTo>
                <a:lnTo>
                  <a:pt x="5404790" y="605942"/>
                </a:lnTo>
                <a:lnTo>
                  <a:pt x="5404790" y="365760"/>
                </a:lnTo>
                <a:cubicBezTo>
                  <a:pt x="5404790" y="335280"/>
                  <a:pt x="5397170" y="312013"/>
                  <a:pt x="5381930" y="295961"/>
                </a:cubicBezTo>
                <a:cubicBezTo>
                  <a:pt x="5366690" y="279908"/>
                  <a:pt x="5343830" y="271881"/>
                  <a:pt x="5313350" y="271881"/>
                </a:cubicBezTo>
                <a:cubicBezTo>
                  <a:pt x="5282870" y="271881"/>
                  <a:pt x="5260010" y="279908"/>
                  <a:pt x="5244770" y="295961"/>
                </a:cubicBezTo>
                <a:cubicBezTo>
                  <a:pt x="5229530" y="312013"/>
                  <a:pt x="5221910" y="335280"/>
                  <a:pt x="5221910" y="365760"/>
                </a:cubicBezTo>
                <a:lnTo>
                  <a:pt x="5221910" y="605942"/>
                </a:lnTo>
                <a:lnTo>
                  <a:pt x="5143881" y="605942"/>
                </a:lnTo>
                <a:lnTo>
                  <a:pt x="5143881" y="365760"/>
                </a:lnTo>
                <a:cubicBezTo>
                  <a:pt x="5143881" y="314147"/>
                  <a:pt x="5158613" y="273507"/>
                  <a:pt x="5188077" y="243840"/>
                </a:cubicBezTo>
                <a:cubicBezTo>
                  <a:pt x="5217541" y="214172"/>
                  <a:pt x="5259298" y="199339"/>
                  <a:pt x="5313350" y="199339"/>
                </a:cubicBezTo>
                <a:close/>
                <a:moveTo>
                  <a:pt x="4887848" y="199339"/>
                </a:moveTo>
                <a:cubicBezTo>
                  <a:pt x="4949622" y="199339"/>
                  <a:pt x="5000422" y="218846"/>
                  <a:pt x="5040248" y="257861"/>
                </a:cubicBezTo>
                <a:cubicBezTo>
                  <a:pt x="5080076" y="296875"/>
                  <a:pt x="5099990" y="346456"/>
                  <a:pt x="5099990" y="406603"/>
                </a:cubicBezTo>
                <a:cubicBezTo>
                  <a:pt x="5099990" y="466750"/>
                  <a:pt x="5080076" y="516331"/>
                  <a:pt x="5040248" y="555345"/>
                </a:cubicBezTo>
                <a:cubicBezTo>
                  <a:pt x="5000422" y="594360"/>
                  <a:pt x="4949622" y="613867"/>
                  <a:pt x="4887848" y="613867"/>
                </a:cubicBezTo>
                <a:cubicBezTo>
                  <a:pt x="4825670" y="613867"/>
                  <a:pt x="4774870" y="594360"/>
                  <a:pt x="4735448" y="555345"/>
                </a:cubicBezTo>
                <a:cubicBezTo>
                  <a:pt x="4695622" y="516331"/>
                  <a:pt x="4675708" y="466750"/>
                  <a:pt x="4675708" y="406603"/>
                </a:cubicBezTo>
                <a:cubicBezTo>
                  <a:pt x="4675708" y="346456"/>
                  <a:pt x="4695622" y="296875"/>
                  <a:pt x="4735448" y="257861"/>
                </a:cubicBezTo>
                <a:cubicBezTo>
                  <a:pt x="4774870" y="218846"/>
                  <a:pt x="4825670" y="199339"/>
                  <a:pt x="4887848" y="199339"/>
                </a:cubicBezTo>
                <a:close/>
                <a:moveTo>
                  <a:pt x="2583332" y="199339"/>
                </a:moveTo>
                <a:cubicBezTo>
                  <a:pt x="2611374" y="199339"/>
                  <a:pt x="2636164" y="203301"/>
                  <a:pt x="2657704" y="211226"/>
                </a:cubicBezTo>
                <a:cubicBezTo>
                  <a:pt x="2679243" y="219151"/>
                  <a:pt x="2697531" y="230530"/>
                  <a:pt x="2712567" y="245364"/>
                </a:cubicBezTo>
                <a:cubicBezTo>
                  <a:pt x="2727605" y="260197"/>
                  <a:pt x="2738984" y="278384"/>
                  <a:pt x="2746705" y="299923"/>
                </a:cubicBezTo>
                <a:cubicBezTo>
                  <a:pt x="2754426" y="321462"/>
                  <a:pt x="2758288" y="345643"/>
                  <a:pt x="2758288" y="372465"/>
                </a:cubicBezTo>
                <a:lnTo>
                  <a:pt x="2758288" y="605942"/>
                </a:lnTo>
                <a:lnTo>
                  <a:pt x="2680259" y="605942"/>
                </a:lnTo>
                <a:lnTo>
                  <a:pt x="2680259" y="486461"/>
                </a:lnTo>
                <a:lnTo>
                  <a:pt x="2485796" y="486461"/>
                </a:lnTo>
                <a:lnTo>
                  <a:pt x="2485796" y="605942"/>
                </a:lnTo>
                <a:lnTo>
                  <a:pt x="2409596" y="605942"/>
                </a:lnTo>
                <a:lnTo>
                  <a:pt x="2409596" y="372465"/>
                </a:lnTo>
                <a:cubicBezTo>
                  <a:pt x="2409596" y="345643"/>
                  <a:pt x="2413457" y="321462"/>
                  <a:pt x="2421179" y="299923"/>
                </a:cubicBezTo>
                <a:cubicBezTo>
                  <a:pt x="2428900" y="278384"/>
                  <a:pt x="2440076" y="260197"/>
                  <a:pt x="2454707" y="245364"/>
                </a:cubicBezTo>
                <a:cubicBezTo>
                  <a:pt x="2469337" y="230530"/>
                  <a:pt x="2487422" y="219151"/>
                  <a:pt x="2508961" y="211226"/>
                </a:cubicBezTo>
                <a:cubicBezTo>
                  <a:pt x="2530500" y="203301"/>
                  <a:pt x="2555291" y="199339"/>
                  <a:pt x="2583332" y="199339"/>
                </a:cubicBezTo>
                <a:close/>
                <a:moveTo>
                  <a:pt x="1665275" y="199339"/>
                </a:moveTo>
                <a:cubicBezTo>
                  <a:pt x="1719326" y="199339"/>
                  <a:pt x="1761083" y="214172"/>
                  <a:pt x="1790548" y="243840"/>
                </a:cubicBezTo>
                <a:cubicBezTo>
                  <a:pt x="1820011" y="273507"/>
                  <a:pt x="1834744" y="314147"/>
                  <a:pt x="1834744" y="365760"/>
                </a:cubicBezTo>
                <a:lnTo>
                  <a:pt x="1834744" y="605942"/>
                </a:lnTo>
                <a:lnTo>
                  <a:pt x="1756715" y="605942"/>
                </a:lnTo>
                <a:lnTo>
                  <a:pt x="1756715" y="365760"/>
                </a:lnTo>
                <a:cubicBezTo>
                  <a:pt x="1756715" y="335280"/>
                  <a:pt x="1749095" y="312013"/>
                  <a:pt x="1733855" y="295961"/>
                </a:cubicBezTo>
                <a:cubicBezTo>
                  <a:pt x="1718615" y="279908"/>
                  <a:pt x="1695755" y="271881"/>
                  <a:pt x="1665275" y="271881"/>
                </a:cubicBezTo>
                <a:cubicBezTo>
                  <a:pt x="1634795" y="271881"/>
                  <a:pt x="1611935" y="279908"/>
                  <a:pt x="1596695" y="295961"/>
                </a:cubicBezTo>
                <a:cubicBezTo>
                  <a:pt x="1581455" y="312013"/>
                  <a:pt x="1573835" y="335280"/>
                  <a:pt x="1573835" y="365760"/>
                </a:cubicBezTo>
                <a:lnTo>
                  <a:pt x="1573835" y="605942"/>
                </a:lnTo>
                <a:lnTo>
                  <a:pt x="1495806" y="605942"/>
                </a:lnTo>
                <a:lnTo>
                  <a:pt x="1495806" y="365760"/>
                </a:lnTo>
                <a:cubicBezTo>
                  <a:pt x="1495806" y="314147"/>
                  <a:pt x="1510538" y="273507"/>
                  <a:pt x="1540002" y="243840"/>
                </a:cubicBezTo>
                <a:cubicBezTo>
                  <a:pt x="1569466" y="214172"/>
                  <a:pt x="1611224" y="199339"/>
                  <a:pt x="1665275" y="199339"/>
                </a:cubicBezTo>
                <a:close/>
                <a:moveTo>
                  <a:pt x="6900291" y="164592"/>
                </a:moveTo>
                <a:lnTo>
                  <a:pt x="6958812" y="164592"/>
                </a:lnTo>
                <a:cubicBezTo>
                  <a:pt x="6960844" y="191008"/>
                  <a:pt x="6954342" y="213969"/>
                  <a:pt x="6939305" y="233476"/>
                </a:cubicBezTo>
                <a:cubicBezTo>
                  <a:pt x="6924675" y="253390"/>
                  <a:pt x="6903542" y="263347"/>
                  <a:pt x="6875907" y="263347"/>
                </a:cubicBezTo>
                <a:lnTo>
                  <a:pt x="6871030" y="263347"/>
                </a:lnTo>
                <a:lnTo>
                  <a:pt x="6871030" y="447446"/>
                </a:lnTo>
                <a:cubicBezTo>
                  <a:pt x="6871030" y="499059"/>
                  <a:pt x="6856400" y="539699"/>
                  <a:pt x="6827138" y="569366"/>
                </a:cubicBezTo>
                <a:cubicBezTo>
                  <a:pt x="6797878" y="599033"/>
                  <a:pt x="6756832" y="613867"/>
                  <a:pt x="6704000" y="613867"/>
                </a:cubicBezTo>
                <a:cubicBezTo>
                  <a:pt x="6649948" y="613867"/>
                  <a:pt x="6608089" y="599033"/>
                  <a:pt x="6578422" y="569366"/>
                </a:cubicBezTo>
                <a:cubicBezTo>
                  <a:pt x="6549162" y="539699"/>
                  <a:pt x="6534531" y="499059"/>
                  <a:pt x="6534531" y="447446"/>
                </a:cubicBezTo>
                <a:lnTo>
                  <a:pt x="6534531" y="207264"/>
                </a:lnTo>
                <a:lnTo>
                  <a:pt x="6612560" y="207264"/>
                </a:lnTo>
                <a:lnTo>
                  <a:pt x="6612560" y="447446"/>
                </a:lnTo>
                <a:cubicBezTo>
                  <a:pt x="6612560" y="477520"/>
                  <a:pt x="6620282" y="500888"/>
                  <a:pt x="6635724" y="517550"/>
                </a:cubicBezTo>
                <a:cubicBezTo>
                  <a:pt x="6650762" y="533806"/>
                  <a:pt x="6673316" y="541934"/>
                  <a:pt x="6703390" y="541934"/>
                </a:cubicBezTo>
                <a:cubicBezTo>
                  <a:pt x="6733870" y="541934"/>
                  <a:pt x="6756730" y="533806"/>
                  <a:pt x="6771970" y="517550"/>
                </a:cubicBezTo>
                <a:cubicBezTo>
                  <a:pt x="6787210" y="501294"/>
                  <a:pt x="6794830" y="477926"/>
                  <a:pt x="6794830" y="447446"/>
                </a:cubicBezTo>
                <a:lnTo>
                  <a:pt x="6794830" y="207264"/>
                </a:lnTo>
                <a:lnTo>
                  <a:pt x="6870420" y="207264"/>
                </a:lnTo>
                <a:lnTo>
                  <a:pt x="6871030" y="207264"/>
                </a:lnTo>
                <a:cubicBezTo>
                  <a:pt x="6890944" y="207264"/>
                  <a:pt x="6900698" y="193040"/>
                  <a:pt x="6900291" y="164592"/>
                </a:cubicBezTo>
                <a:close/>
                <a:moveTo>
                  <a:pt x="6624142" y="75590"/>
                </a:moveTo>
                <a:lnTo>
                  <a:pt x="6699732" y="75590"/>
                </a:lnTo>
                <a:lnTo>
                  <a:pt x="6764960" y="171297"/>
                </a:lnTo>
                <a:lnTo>
                  <a:pt x="6702780" y="171297"/>
                </a:lnTo>
                <a:close/>
                <a:moveTo>
                  <a:pt x="4850663" y="75590"/>
                </a:moveTo>
                <a:lnTo>
                  <a:pt x="4925034" y="75590"/>
                </a:lnTo>
                <a:lnTo>
                  <a:pt x="4995138" y="171297"/>
                </a:lnTo>
                <a:lnTo>
                  <a:pt x="4933568" y="171297"/>
                </a:lnTo>
                <a:lnTo>
                  <a:pt x="4888458" y="115824"/>
                </a:lnTo>
                <a:lnTo>
                  <a:pt x="4887239" y="115824"/>
                </a:lnTo>
                <a:lnTo>
                  <a:pt x="4842129" y="171297"/>
                </a:lnTo>
                <a:lnTo>
                  <a:pt x="4780559" y="171297"/>
                </a:lnTo>
                <a:close/>
                <a:moveTo>
                  <a:pt x="3863188" y="75590"/>
                </a:moveTo>
                <a:lnTo>
                  <a:pt x="3937558" y="75590"/>
                </a:lnTo>
                <a:lnTo>
                  <a:pt x="4007662" y="171297"/>
                </a:lnTo>
                <a:lnTo>
                  <a:pt x="3946093" y="171297"/>
                </a:lnTo>
                <a:lnTo>
                  <a:pt x="3900982" y="115824"/>
                </a:lnTo>
                <a:lnTo>
                  <a:pt x="3899764" y="115824"/>
                </a:lnTo>
                <a:lnTo>
                  <a:pt x="3854653" y="171297"/>
                </a:lnTo>
                <a:lnTo>
                  <a:pt x="3793083" y="171297"/>
                </a:lnTo>
                <a:close/>
                <a:moveTo>
                  <a:pt x="2546756" y="75590"/>
                </a:moveTo>
                <a:lnTo>
                  <a:pt x="2621127" y="75590"/>
                </a:lnTo>
                <a:lnTo>
                  <a:pt x="2691231" y="171297"/>
                </a:lnTo>
                <a:lnTo>
                  <a:pt x="2629662" y="171297"/>
                </a:lnTo>
                <a:lnTo>
                  <a:pt x="2584551" y="115824"/>
                </a:lnTo>
                <a:lnTo>
                  <a:pt x="2583332" y="115824"/>
                </a:lnTo>
                <a:lnTo>
                  <a:pt x="2538222" y="171297"/>
                </a:lnTo>
                <a:lnTo>
                  <a:pt x="2476652" y="171297"/>
                </a:lnTo>
                <a:close/>
                <a:moveTo>
                  <a:pt x="1253338" y="75590"/>
                </a:moveTo>
                <a:lnTo>
                  <a:pt x="1327709" y="75590"/>
                </a:lnTo>
                <a:lnTo>
                  <a:pt x="1397813" y="171297"/>
                </a:lnTo>
                <a:lnTo>
                  <a:pt x="1336243" y="171297"/>
                </a:lnTo>
                <a:lnTo>
                  <a:pt x="1291133" y="115824"/>
                </a:lnTo>
                <a:lnTo>
                  <a:pt x="1289914" y="115824"/>
                </a:lnTo>
                <a:lnTo>
                  <a:pt x="1244803" y="171297"/>
                </a:lnTo>
                <a:lnTo>
                  <a:pt x="1183234" y="171297"/>
                </a:lnTo>
                <a:close/>
                <a:moveTo>
                  <a:pt x="3917442" y="0"/>
                </a:moveTo>
                <a:lnTo>
                  <a:pt x="3993032" y="0"/>
                </a:lnTo>
                <a:lnTo>
                  <a:pt x="4058260" y="95707"/>
                </a:lnTo>
                <a:lnTo>
                  <a:pt x="3996080" y="95707"/>
                </a:lnTo>
                <a:close/>
              </a:path>
            </a:pathLst>
          </a:custGeom>
          <a:solidFill>
            <a:srgbClr val="407D2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7795"/>
              </a:lnSpc>
            </a:pPr>
            <a:endParaRPr lang="en-US" sz="4800">
              <a:solidFill>
                <a:srgbClr val="407D29"/>
              </a:solidFill>
              <a:latin typeface="#9Slide03 AllRoundGothic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4D50D59-453A-8CC1-9848-3D347EA2E345}"/>
              </a:ext>
            </a:extLst>
          </p:cNvPr>
          <p:cNvSpPr txBox="1">
            <a:spLocks noChangeAspect="1"/>
          </p:cNvSpPr>
          <p:nvPr/>
        </p:nvSpPr>
        <p:spPr>
          <a:xfrm>
            <a:off x="6904011" y="1156572"/>
            <a:ext cx="3524249" cy="472603"/>
          </a:xfrm>
          <a:custGeom>
            <a:avLst/>
            <a:gdLst/>
            <a:ahLst/>
            <a:cxnLst/>
            <a:rect l="l" t="t" r="r" b="b"/>
            <a:pathLst>
              <a:path w="3524249" h="472603">
                <a:moveTo>
                  <a:pt x="3103215" y="181942"/>
                </a:moveTo>
                <a:cubicBezTo>
                  <a:pt x="3081337" y="181942"/>
                  <a:pt x="3063217" y="189272"/>
                  <a:pt x="3048855" y="203931"/>
                </a:cubicBezTo>
                <a:cubicBezTo>
                  <a:pt x="3034493" y="218591"/>
                  <a:pt x="3027312" y="237157"/>
                  <a:pt x="3027312" y="259630"/>
                </a:cubicBezTo>
                <a:cubicBezTo>
                  <a:pt x="3027312" y="280168"/>
                  <a:pt x="3034605" y="297507"/>
                  <a:pt x="3049190" y="311646"/>
                </a:cubicBezTo>
                <a:cubicBezTo>
                  <a:pt x="3063775" y="325784"/>
                  <a:pt x="3081486" y="332854"/>
                  <a:pt x="3102322" y="332854"/>
                </a:cubicBezTo>
                <a:cubicBezTo>
                  <a:pt x="3123902" y="332854"/>
                  <a:pt x="3141612" y="325710"/>
                  <a:pt x="3155453" y="311422"/>
                </a:cubicBezTo>
                <a:cubicBezTo>
                  <a:pt x="3169295" y="297135"/>
                  <a:pt x="3176215" y="278978"/>
                  <a:pt x="3176215" y="256951"/>
                </a:cubicBezTo>
                <a:cubicBezTo>
                  <a:pt x="3176215" y="235371"/>
                  <a:pt x="3169443" y="217475"/>
                  <a:pt x="3155900" y="203262"/>
                </a:cubicBezTo>
                <a:cubicBezTo>
                  <a:pt x="3142357" y="189048"/>
                  <a:pt x="3124795" y="181942"/>
                  <a:pt x="3103215" y="181942"/>
                </a:cubicBezTo>
                <a:close/>
                <a:moveTo>
                  <a:pt x="2379315" y="181942"/>
                </a:moveTo>
                <a:cubicBezTo>
                  <a:pt x="2357437" y="181942"/>
                  <a:pt x="2339317" y="189272"/>
                  <a:pt x="2324955" y="203931"/>
                </a:cubicBezTo>
                <a:cubicBezTo>
                  <a:pt x="2310593" y="218591"/>
                  <a:pt x="2303412" y="237157"/>
                  <a:pt x="2303412" y="259630"/>
                </a:cubicBezTo>
                <a:cubicBezTo>
                  <a:pt x="2303412" y="280168"/>
                  <a:pt x="2310705" y="297507"/>
                  <a:pt x="2325290" y="311646"/>
                </a:cubicBezTo>
                <a:cubicBezTo>
                  <a:pt x="2339875" y="325784"/>
                  <a:pt x="2357586" y="332854"/>
                  <a:pt x="2378422" y="332854"/>
                </a:cubicBezTo>
                <a:cubicBezTo>
                  <a:pt x="2400002" y="332854"/>
                  <a:pt x="2417712" y="325710"/>
                  <a:pt x="2431553" y="311422"/>
                </a:cubicBezTo>
                <a:cubicBezTo>
                  <a:pt x="2445395" y="297135"/>
                  <a:pt x="2452315" y="278978"/>
                  <a:pt x="2452315" y="256951"/>
                </a:cubicBezTo>
                <a:cubicBezTo>
                  <a:pt x="2452315" y="235371"/>
                  <a:pt x="2445543" y="217475"/>
                  <a:pt x="2432000" y="203262"/>
                </a:cubicBezTo>
                <a:cubicBezTo>
                  <a:pt x="2418457" y="189048"/>
                  <a:pt x="2400895" y="181942"/>
                  <a:pt x="2379315" y="181942"/>
                </a:cubicBezTo>
                <a:close/>
                <a:moveTo>
                  <a:pt x="890736" y="181942"/>
                </a:moveTo>
                <a:cubicBezTo>
                  <a:pt x="875258" y="181942"/>
                  <a:pt x="860747" y="186407"/>
                  <a:pt x="847204" y="195336"/>
                </a:cubicBezTo>
                <a:cubicBezTo>
                  <a:pt x="833661" y="204266"/>
                  <a:pt x="824656" y="215949"/>
                  <a:pt x="820192" y="230385"/>
                </a:cubicBezTo>
                <a:lnTo>
                  <a:pt x="959718" y="230385"/>
                </a:lnTo>
                <a:cubicBezTo>
                  <a:pt x="954807" y="215800"/>
                  <a:pt x="946026" y="204080"/>
                  <a:pt x="933375" y="195225"/>
                </a:cubicBezTo>
                <a:cubicBezTo>
                  <a:pt x="920725" y="186370"/>
                  <a:pt x="906512" y="181942"/>
                  <a:pt x="890736" y="181942"/>
                </a:cubicBezTo>
                <a:close/>
                <a:moveTo>
                  <a:pt x="3272804" y="130596"/>
                </a:moveTo>
                <a:lnTo>
                  <a:pt x="3333526" y="130596"/>
                </a:lnTo>
                <a:lnTo>
                  <a:pt x="3333526" y="254942"/>
                </a:lnTo>
                <a:cubicBezTo>
                  <a:pt x="3333526" y="265360"/>
                  <a:pt x="3333973" y="274959"/>
                  <a:pt x="3334866" y="283740"/>
                </a:cubicBezTo>
                <a:cubicBezTo>
                  <a:pt x="3335759" y="292521"/>
                  <a:pt x="3337917" y="300186"/>
                  <a:pt x="3341340" y="306734"/>
                </a:cubicBezTo>
                <a:cubicBezTo>
                  <a:pt x="3345358" y="314622"/>
                  <a:pt x="3351274" y="320947"/>
                  <a:pt x="3359087" y="325710"/>
                </a:cubicBezTo>
                <a:cubicBezTo>
                  <a:pt x="3366901" y="330472"/>
                  <a:pt x="3375421" y="332854"/>
                  <a:pt x="3384649" y="332854"/>
                </a:cubicBezTo>
                <a:cubicBezTo>
                  <a:pt x="3405187" y="332854"/>
                  <a:pt x="3419698" y="324445"/>
                  <a:pt x="3428181" y="307627"/>
                </a:cubicBezTo>
                <a:cubicBezTo>
                  <a:pt x="3434283" y="295126"/>
                  <a:pt x="3437334" y="277564"/>
                  <a:pt x="3437334" y="254942"/>
                </a:cubicBezTo>
                <a:lnTo>
                  <a:pt x="3437334" y="130596"/>
                </a:lnTo>
                <a:lnTo>
                  <a:pt x="3498056" y="130596"/>
                </a:lnTo>
                <a:lnTo>
                  <a:pt x="3498056" y="383976"/>
                </a:lnTo>
                <a:lnTo>
                  <a:pt x="3442245" y="383976"/>
                </a:lnTo>
                <a:lnTo>
                  <a:pt x="3442245" y="356964"/>
                </a:lnTo>
                <a:cubicBezTo>
                  <a:pt x="3435845" y="368572"/>
                  <a:pt x="3426990" y="377353"/>
                  <a:pt x="3415679" y="383306"/>
                </a:cubicBezTo>
                <a:cubicBezTo>
                  <a:pt x="3404369" y="389259"/>
                  <a:pt x="3391495" y="392236"/>
                  <a:pt x="3377059" y="392236"/>
                </a:cubicBezTo>
                <a:cubicBezTo>
                  <a:pt x="3361431" y="392236"/>
                  <a:pt x="3346846" y="389334"/>
                  <a:pt x="3333303" y="383530"/>
                </a:cubicBezTo>
                <a:cubicBezTo>
                  <a:pt x="3319759" y="377725"/>
                  <a:pt x="3307779" y="369205"/>
                  <a:pt x="3297361" y="357968"/>
                </a:cubicBezTo>
                <a:cubicBezTo>
                  <a:pt x="3286943" y="346732"/>
                  <a:pt x="3279948" y="333598"/>
                  <a:pt x="3276376" y="318566"/>
                </a:cubicBezTo>
                <a:cubicBezTo>
                  <a:pt x="3275185" y="313059"/>
                  <a:pt x="3274293" y="306809"/>
                  <a:pt x="3273697" y="299814"/>
                </a:cubicBezTo>
                <a:cubicBezTo>
                  <a:pt x="3273102" y="292819"/>
                  <a:pt x="3272804" y="284112"/>
                  <a:pt x="3272804" y="273694"/>
                </a:cubicBezTo>
                <a:close/>
                <a:moveTo>
                  <a:pt x="1972121" y="130596"/>
                </a:moveTo>
                <a:lnTo>
                  <a:pt x="2039763" y="130596"/>
                </a:lnTo>
                <a:lnTo>
                  <a:pt x="2098699" y="297135"/>
                </a:lnTo>
                <a:lnTo>
                  <a:pt x="2156742" y="130596"/>
                </a:lnTo>
                <a:lnTo>
                  <a:pt x="2224608" y="130596"/>
                </a:lnTo>
                <a:lnTo>
                  <a:pt x="2122140" y="383976"/>
                </a:lnTo>
                <a:lnTo>
                  <a:pt x="2074589" y="383976"/>
                </a:lnTo>
                <a:close/>
                <a:moveTo>
                  <a:pt x="478929" y="130596"/>
                </a:moveTo>
                <a:lnTo>
                  <a:pt x="548134" y="130596"/>
                </a:lnTo>
                <a:lnTo>
                  <a:pt x="606177" y="292893"/>
                </a:lnTo>
                <a:lnTo>
                  <a:pt x="666899" y="130596"/>
                </a:lnTo>
                <a:lnTo>
                  <a:pt x="735880" y="130596"/>
                </a:lnTo>
                <a:lnTo>
                  <a:pt x="606452" y="431601"/>
                </a:lnTo>
                <a:lnTo>
                  <a:pt x="859929" y="431601"/>
                </a:lnTo>
                <a:lnTo>
                  <a:pt x="859929" y="411881"/>
                </a:lnTo>
                <a:lnTo>
                  <a:pt x="920874" y="411881"/>
                </a:lnTo>
                <a:lnTo>
                  <a:pt x="920874" y="431601"/>
                </a:lnTo>
                <a:lnTo>
                  <a:pt x="1762125" y="431601"/>
                </a:lnTo>
                <a:lnTo>
                  <a:pt x="2643187" y="431601"/>
                </a:lnTo>
                <a:lnTo>
                  <a:pt x="3524249" y="431601"/>
                </a:lnTo>
                <a:lnTo>
                  <a:pt x="3524249" y="460176"/>
                </a:lnTo>
                <a:lnTo>
                  <a:pt x="2643187" y="460176"/>
                </a:lnTo>
                <a:lnTo>
                  <a:pt x="1762125" y="460176"/>
                </a:lnTo>
                <a:lnTo>
                  <a:pt x="920874" y="460176"/>
                </a:lnTo>
                <a:lnTo>
                  <a:pt x="920874" y="472603"/>
                </a:lnTo>
                <a:lnTo>
                  <a:pt x="859929" y="472603"/>
                </a:lnTo>
                <a:lnTo>
                  <a:pt x="859929" y="460176"/>
                </a:lnTo>
                <a:lnTo>
                  <a:pt x="594165" y="460176"/>
                </a:lnTo>
                <a:lnTo>
                  <a:pt x="590550" y="468585"/>
                </a:lnTo>
                <a:lnTo>
                  <a:pt x="525140" y="468585"/>
                </a:lnTo>
                <a:lnTo>
                  <a:pt x="528763" y="460176"/>
                </a:lnTo>
                <a:lnTo>
                  <a:pt x="0" y="460176"/>
                </a:lnTo>
                <a:lnTo>
                  <a:pt x="0" y="431601"/>
                </a:lnTo>
                <a:lnTo>
                  <a:pt x="541077" y="431601"/>
                </a:lnTo>
                <a:lnTo>
                  <a:pt x="571797" y="360312"/>
                </a:lnTo>
                <a:close/>
                <a:moveTo>
                  <a:pt x="224805" y="130596"/>
                </a:moveTo>
                <a:lnTo>
                  <a:pt x="285527" y="130596"/>
                </a:lnTo>
                <a:lnTo>
                  <a:pt x="285527" y="254942"/>
                </a:lnTo>
                <a:cubicBezTo>
                  <a:pt x="285527" y="265360"/>
                  <a:pt x="285973" y="274959"/>
                  <a:pt x="286866" y="283740"/>
                </a:cubicBezTo>
                <a:cubicBezTo>
                  <a:pt x="287759" y="292521"/>
                  <a:pt x="289917" y="300186"/>
                  <a:pt x="293340" y="306734"/>
                </a:cubicBezTo>
                <a:cubicBezTo>
                  <a:pt x="297358" y="314622"/>
                  <a:pt x="303274" y="320947"/>
                  <a:pt x="311088" y="325710"/>
                </a:cubicBezTo>
                <a:cubicBezTo>
                  <a:pt x="318901" y="330472"/>
                  <a:pt x="327422" y="332854"/>
                  <a:pt x="336649" y="332854"/>
                </a:cubicBezTo>
                <a:cubicBezTo>
                  <a:pt x="357187" y="332854"/>
                  <a:pt x="371698" y="324445"/>
                  <a:pt x="380181" y="307627"/>
                </a:cubicBezTo>
                <a:cubicBezTo>
                  <a:pt x="386283" y="295126"/>
                  <a:pt x="389334" y="277564"/>
                  <a:pt x="389334" y="254942"/>
                </a:cubicBezTo>
                <a:lnTo>
                  <a:pt x="389334" y="130596"/>
                </a:lnTo>
                <a:lnTo>
                  <a:pt x="450056" y="130596"/>
                </a:lnTo>
                <a:lnTo>
                  <a:pt x="450056" y="383976"/>
                </a:lnTo>
                <a:lnTo>
                  <a:pt x="394245" y="383976"/>
                </a:lnTo>
                <a:lnTo>
                  <a:pt x="394245" y="356964"/>
                </a:lnTo>
                <a:cubicBezTo>
                  <a:pt x="387846" y="368572"/>
                  <a:pt x="378991" y="377353"/>
                  <a:pt x="367680" y="383306"/>
                </a:cubicBezTo>
                <a:cubicBezTo>
                  <a:pt x="356369" y="389259"/>
                  <a:pt x="343495" y="392236"/>
                  <a:pt x="329059" y="392236"/>
                </a:cubicBezTo>
                <a:cubicBezTo>
                  <a:pt x="313432" y="392236"/>
                  <a:pt x="298847" y="389334"/>
                  <a:pt x="285303" y="383530"/>
                </a:cubicBezTo>
                <a:cubicBezTo>
                  <a:pt x="271760" y="377725"/>
                  <a:pt x="259779" y="369205"/>
                  <a:pt x="249361" y="357968"/>
                </a:cubicBezTo>
                <a:cubicBezTo>
                  <a:pt x="238943" y="346732"/>
                  <a:pt x="231948" y="333598"/>
                  <a:pt x="228377" y="318566"/>
                </a:cubicBezTo>
                <a:cubicBezTo>
                  <a:pt x="227186" y="313059"/>
                  <a:pt x="226293" y="306809"/>
                  <a:pt x="225698" y="299814"/>
                </a:cubicBezTo>
                <a:cubicBezTo>
                  <a:pt x="225102" y="292819"/>
                  <a:pt x="224805" y="284112"/>
                  <a:pt x="224805" y="273694"/>
                </a:cubicBezTo>
                <a:close/>
                <a:moveTo>
                  <a:pt x="3093169" y="122559"/>
                </a:moveTo>
                <a:cubicBezTo>
                  <a:pt x="3110731" y="122559"/>
                  <a:pt x="3126767" y="126280"/>
                  <a:pt x="3141277" y="133722"/>
                </a:cubicBezTo>
                <a:cubicBezTo>
                  <a:pt x="3155788" y="141163"/>
                  <a:pt x="3168104" y="152027"/>
                  <a:pt x="3178224" y="166315"/>
                </a:cubicBezTo>
                <a:lnTo>
                  <a:pt x="3178224" y="130596"/>
                </a:lnTo>
                <a:lnTo>
                  <a:pt x="3234035" y="130596"/>
                </a:lnTo>
                <a:lnTo>
                  <a:pt x="3234035" y="383976"/>
                </a:lnTo>
                <a:lnTo>
                  <a:pt x="3178224" y="383976"/>
                </a:lnTo>
                <a:lnTo>
                  <a:pt x="3178224" y="349597"/>
                </a:lnTo>
                <a:cubicBezTo>
                  <a:pt x="3168848" y="362247"/>
                  <a:pt x="3156011" y="372516"/>
                  <a:pt x="3139715" y="380404"/>
                </a:cubicBezTo>
                <a:cubicBezTo>
                  <a:pt x="3123418" y="388292"/>
                  <a:pt x="3107307" y="392236"/>
                  <a:pt x="3091383" y="392236"/>
                </a:cubicBezTo>
                <a:cubicBezTo>
                  <a:pt x="3071887" y="392236"/>
                  <a:pt x="3054362" y="388590"/>
                  <a:pt x="3038809" y="381297"/>
                </a:cubicBezTo>
                <a:cubicBezTo>
                  <a:pt x="3023257" y="374005"/>
                  <a:pt x="3009676" y="363438"/>
                  <a:pt x="2998068" y="349597"/>
                </a:cubicBezTo>
                <a:cubicBezTo>
                  <a:pt x="2987947" y="337393"/>
                  <a:pt x="2980134" y="323291"/>
                  <a:pt x="2974627" y="307292"/>
                </a:cubicBezTo>
                <a:cubicBezTo>
                  <a:pt x="2969121" y="291293"/>
                  <a:pt x="2966367" y="274662"/>
                  <a:pt x="2966367" y="257398"/>
                </a:cubicBezTo>
                <a:cubicBezTo>
                  <a:pt x="2966367" y="239092"/>
                  <a:pt x="2968860" y="222609"/>
                  <a:pt x="2973846" y="207950"/>
                </a:cubicBezTo>
                <a:cubicBezTo>
                  <a:pt x="2978831" y="193290"/>
                  <a:pt x="2987203" y="179412"/>
                  <a:pt x="2998961" y="166315"/>
                </a:cubicBezTo>
                <a:cubicBezTo>
                  <a:pt x="3011760" y="151432"/>
                  <a:pt x="3026047" y="140419"/>
                  <a:pt x="3041823" y="133275"/>
                </a:cubicBezTo>
                <a:cubicBezTo>
                  <a:pt x="3057599" y="126131"/>
                  <a:pt x="3074714" y="122559"/>
                  <a:pt x="3093169" y="122559"/>
                </a:cubicBezTo>
                <a:close/>
                <a:moveTo>
                  <a:pt x="2806154" y="122559"/>
                </a:moveTo>
                <a:cubicBezTo>
                  <a:pt x="2834133" y="122559"/>
                  <a:pt x="2860253" y="131117"/>
                  <a:pt x="2884512" y="148232"/>
                </a:cubicBezTo>
                <a:cubicBezTo>
                  <a:pt x="2908771" y="165348"/>
                  <a:pt x="2924695" y="187523"/>
                  <a:pt x="2932285" y="214759"/>
                </a:cubicBezTo>
                <a:lnTo>
                  <a:pt x="2863750" y="214759"/>
                </a:lnTo>
                <a:cubicBezTo>
                  <a:pt x="2850802" y="192881"/>
                  <a:pt x="2831306" y="181942"/>
                  <a:pt x="2805261" y="181942"/>
                </a:cubicBezTo>
                <a:cubicBezTo>
                  <a:pt x="2783829" y="181942"/>
                  <a:pt x="2766268" y="189011"/>
                  <a:pt x="2752576" y="203150"/>
                </a:cubicBezTo>
                <a:cubicBezTo>
                  <a:pt x="2738883" y="217289"/>
                  <a:pt x="2732037" y="235074"/>
                  <a:pt x="2732037" y="256505"/>
                </a:cubicBezTo>
                <a:cubicBezTo>
                  <a:pt x="2732037" y="278829"/>
                  <a:pt x="2739181" y="297135"/>
                  <a:pt x="2753469" y="311422"/>
                </a:cubicBezTo>
                <a:cubicBezTo>
                  <a:pt x="2767756" y="325710"/>
                  <a:pt x="2786062" y="332854"/>
                  <a:pt x="2808386" y="332854"/>
                </a:cubicBezTo>
                <a:cubicBezTo>
                  <a:pt x="2819846" y="332854"/>
                  <a:pt x="2830338" y="330063"/>
                  <a:pt x="2839863" y="324482"/>
                </a:cubicBezTo>
                <a:cubicBezTo>
                  <a:pt x="2849388" y="318901"/>
                  <a:pt x="2857351" y="311274"/>
                  <a:pt x="2863750" y="301600"/>
                </a:cubicBezTo>
                <a:lnTo>
                  <a:pt x="2932285" y="301600"/>
                </a:lnTo>
                <a:cubicBezTo>
                  <a:pt x="2924249" y="328240"/>
                  <a:pt x="2908399" y="350006"/>
                  <a:pt x="2884735" y="366898"/>
                </a:cubicBezTo>
                <a:cubicBezTo>
                  <a:pt x="2861071" y="383790"/>
                  <a:pt x="2835027" y="392236"/>
                  <a:pt x="2806600" y="392236"/>
                </a:cubicBezTo>
                <a:cubicBezTo>
                  <a:pt x="2789783" y="392236"/>
                  <a:pt x="2772928" y="388850"/>
                  <a:pt x="2756036" y="382079"/>
                </a:cubicBezTo>
                <a:cubicBezTo>
                  <a:pt x="2739144" y="375307"/>
                  <a:pt x="2724596" y="366042"/>
                  <a:pt x="2712392" y="354285"/>
                </a:cubicBezTo>
                <a:cubicBezTo>
                  <a:pt x="2698849" y="341188"/>
                  <a:pt x="2688579" y="326231"/>
                  <a:pt x="2681585" y="309413"/>
                </a:cubicBezTo>
                <a:cubicBezTo>
                  <a:pt x="2674590" y="292596"/>
                  <a:pt x="2671092" y="274662"/>
                  <a:pt x="2671092" y="255612"/>
                </a:cubicBezTo>
                <a:cubicBezTo>
                  <a:pt x="2671092" y="218851"/>
                  <a:pt x="2684301" y="187486"/>
                  <a:pt x="2710718" y="161515"/>
                </a:cubicBezTo>
                <a:cubicBezTo>
                  <a:pt x="2737135" y="135545"/>
                  <a:pt x="2768947" y="122559"/>
                  <a:pt x="2806154" y="122559"/>
                </a:cubicBezTo>
                <a:close/>
                <a:moveTo>
                  <a:pt x="2369269" y="122559"/>
                </a:moveTo>
                <a:cubicBezTo>
                  <a:pt x="2386831" y="122559"/>
                  <a:pt x="2402867" y="126280"/>
                  <a:pt x="2417377" y="133722"/>
                </a:cubicBezTo>
                <a:cubicBezTo>
                  <a:pt x="2431888" y="141163"/>
                  <a:pt x="2444204" y="152027"/>
                  <a:pt x="2454324" y="166315"/>
                </a:cubicBezTo>
                <a:lnTo>
                  <a:pt x="2454324" y="130596"/>
                </a:lnTo>
                <a:lnTo>
                  <a:pt x="2510135" y="130596"/>
                </a:lnTo>
                <a:lnTo>
                  <a:pt x="2510135" y="383976"/>
                </a:lnTo>
                <a:lnTo>
                  <a:pt x="2454324" y="383976"/>
                </a:lnTo>
                <a:lnTo>
                  <a:pt x="2454324" y="349597"/>
                </a:lnTo>
                <a:cubicBezTo>
                  <a:pt x="2444948" y="362247"/>
                  <a:pt x="2432111" y="372516"/>
                  <a:pt x="2415815" y="380404"/>
                </a:cubicBezTo>
                <a:cubicBezTo>
                  <a:pt x="2399518" y="388292"/>
                  <a:pt x="2383407" y="392236"/>
                  <a:pt x="2367483" y="392236"/>
                </a:cubicBezTo>
                <a:cubicBezTo>
                  <a:pt x="2347987" y="392236"/>
                  <a:pt x="2330462" y="388590"/>
                  <a:pt x="2314909" y="381297"/>
                </a:cubicBezTo>
                <a:cubicBezTo>
                  <a:pt x="2299357" y="374005"/>
                  <a:pt x="2285776" y="363438"/>
                  <a:pt x="2274168" y="349597"/>
                </a:cubicBezTo>
                <a:cubicBezTo>
                  <a:pt x="2264047" y="337393"/>
                  <a:pt x="2256234" y="323291"/>
                  <a:pt x="2250727" y="307292"/>
                </a:cubicBezTo>
                <a:cubicBezTo>
                  <a:pt x="2245221" y="291293"/>
                  <a:pt x="2242467" y="274662"/>
                  <a:pt x="2242467" y="257398"/>
                </a:cubicBezTo>
                <a:cubicBezTo>
                  <a:pt x="2242467" y="239092"/>
                  <a:pt x="2244960" y="222609"/>
                  <a:pt x="2249946" y="207950"/>
                </a:cubicBezTo>
                <a:cubicBezTo>
                  <a:pt x="2254931" y="193290"/>
                  <a:pt x="2263303" y="179412"/>
                  <a:pt x="2275061" y="166315"/>
                </a:cubicBezTo>
                <a:cubicBezTo>
                  <a:pt x="2287860" y="151432"/>
                  <a:pt x="2302147" y="140419"/>
                  <a:pt x="2317923" y="133275"/>
                </a:cubicBezTo>
                <a:cubicBezTo>
                  <a:pt x="2333699" y="126131"/>
                  <a:pt x="2350814" y="122559"/>
                  <a:pt x="2369269" y="122559"/>
                </a:cubicBezTo>
                <a:close/>
                <a:moveTo>
                  <a:pt x="1189136" y="122559"/>
                </a:moveTo>
                <a:cubicBezTo>
                  <a:pt x="1202531" y="122559"/>
                  <a:pt x="1215628" y="125313"/>
                  <a:pt x="1228427" y="130819"/>
                </a:cubicBezTo>
                <a:cubicBezTo>
                  <a:pt x="1241226" y="136326"/>
                  <a:pt x="1252165" y="144065"/>
                  <a:pt x="1261244" y="154037"/>
                </a:cubicBezTo>
                <a:lnTo>
                  <a:pt x="1265039" y="157832"/>
                </a:lnTo>
                <a:cubicBezTo>
                  <a:pt x="1265783" y="158278"/>
                  <a:pt x="1266676" y="159469"/>
                  <a:pt x="1267718" y="161404"/>
                </a:cubicBezTo>
                <a:cubicBezTo>
                  <a:pt x="1276498" y="173459"/>
                  <a:pt x="1282303" y="188044"/>
                  <a:pt x="1285131" y="205159"/>
                </a:cubicBezTo>
                <a:cubicBezTo>
                  <a:pt x="1286916" y="215875"/>
                  <a:pt x="1287809" y="231725"/>
                  <a:pt x="1287809" y="252710"/>
                </a:cubicBezTo>
                <a:lnTo>
                  <a:pt x="1287809" y="383976"/>
                </a:lnTo>
                <a:lnTo>
                  <a:pt x="1227088" y="383976"/>
                </a:lnTo>
                <a:lnTo>
                  <a:pt x="1227088" y="264542"/>
                </a:lnTo>
                <a:lnTo>
                  <a:pt x="1227088" y="259184"/>
                </a:lnTo>
                <a:lnTo>
                  <a:pt x="1227088" y="254942"/>
                </a:lnTo>
                <a:lnTo>
                  <a:pt x="1227088" y="251370"/>
                </a:lnTo>
                <a:lnTo>
                  <a:pt x="1227088" y="248468"/>
                </a:lnTo>
                <a:lnTo>
                  <a:pt x="1227088" y="246012"/>
                </a:lnTo>
                <a:cubicBezTo>
                  <a:pt x="1227088" y="240059"/>
                  <a:pt x="1226716" y="235669"/>
                  <a:pt x="1225971" y="232841"/>
                </a:cubicBezTo>
                <a:cubicBezTo>
                  <a:pt x="1224632" y="220488"/>
                  <a:pt x="1221581" y="210889"/>
                  <a:pt x="1216819" y="204043"/>
                </a:cubicBezTo>
                <a:cubicBezTo>
                  <a:pt x="1212354" y="196899"/>
                  <a:pt x="1206438" y="191430"/>
                  <a:pt x="1199071" y="187635"/>
                </a:cubicBezTo>
                <a:cubicBezTo>
                  <a:pt x="1191704" y="183839"/>
                  <a:pt x="1184076" y="181942"/>
                  <a:pt x="1176188" y="181942"/>
                </a:cubicBezTo>
                <a:cubicBezTo>
                  <a:pt x="1168152" y="181942"/>
                  <a:pt x="1160115" y="183988"/>
                  <a:pt x="1152078" y="188081"/>
                </a:cubicBezTo>
                <a:cubicBezTo>
                  <a:pt x="1144042" y="192174"/>
                  <a:pt x="1137940" y="197532"/>
                  <a:pt x="1133772" y="204154"/>
                </a:cubicBezTo>
                <a:cubicBezTo>
                  <a:pt x="1129605" y="210777"/>
                  <a:pt x="1126852" y="219000"/>
                  <a:pt x="1125512" y="228823"/>
                </a:cubicBezTo>
                <a:cubicBezTo>
                  <a:pt x="1124917" y="233734"/>
                  <a:pt x="1124471" y="238683"/>
                  <a:pt x="1124173" y="243668"/>
                </a:cubicBezTo>
                <a:cubicBezTo>
                  <a:pt x="1123875" y="248654"/>
                  <a:pt x="1123727" y="254570"/>
                  <a:pt x="1123727" y="261416"/>
                </a:cubicBezTo>
                <a:lnTo>
                  <a:pt x="1123727" y="269230"/>
                </a:lnTo>
                <a:lnTo>
                  <a:pt x="1123727" y="383976"/>
                </a:lnTo>
                <a:lnTo>
                  <a:pt x="1063005" y="383976"/>
                </a:lnTo>
                <a:lnTo>
                  <a:pt x="1063005" y="130596"/>
                </a:lnTo>
                <a:lnTo>
                  <a:pt x="1119038" y="130596"/>
                </a:lnTo>
                <a:lnTo>
                  <a:pt x="1119038" y="154037"/>
                </a:lnTo>
                <a:cubicBezTo>
                  <a:pt x="1126926" y="143767"/>
                  <a:pt x="1137084" y="135954"/>
                  <a:pt x="1149511" y="130596"/>
                </a:cubicBezTo>
                <a:cubicBezTo>
                  <a:pt x="1161938" y="125238"/>
                  <a:pt x="1175147" y="122559"/>
                  <a:pt x="1189136" y="122559"/>
                </a:cubicBezTo>
                <a:close/>
                <a:moveTo>
                  <a:pt x="891183" y="122559"/>
                </a:moveTo>
                <a:cubicBezTo>
                  <a:pt x="926901" y="122559"/>
                  <a:pt x="957448" y="135768"/>
                  <a:pt x="982824" y="162185"/>
                </a:cubicBezTo>
                <a:cubicBezTo>
                  <a:pt x="1008199" y="188602"/>
                  <a:pt x="1020886" y="219744"/>
                  <a:pt x="1020886" y="255612"/>
                </a:cubicBezTo>
                <a:cubicBezTo>
                  <a:pt x="1020886" y="258588"/>
                  <a:pt x="1020886" y="261491"/>
                  <a:pt x="1020886" y="264318"/>
                </a:cubicBezTo>
                <a:cubicBezTo>
                  <a:pt x="1020440" y="266848"/>
                  <a:pt x="1020142" y="268709"/>
                  <a:pt x="1019993" y="269899"/>
                </a:cubicBezTo>
                <a:lnTo>
                  <a:pt x="1017761" y="284410"/>
                </a:lnTo>
                <a:lnTo>
                  <a:pt x="821085" y="284410"/>
                </a:lnTo>
                <a:cubicBezTo>
                  <a:pt x="825549" y="299144"/>
                  <a:pt x="833921" y="310901"/>
                  <a:pt x="846199" y="319682"/>
                </a:cubicBezTo>
                <a:cubicBezTo>
                  <a:pt x="858477" y="328463"/>
                  <a:pt x="872356" y="332854"/>
                  <a:pt x="887834" y="332854"/>
                </a:cubicBezTo>
                <a:cubicBezTo>
                  <a:pt x="899591" y="332854"/>
                  <a:pt x="910493" y="330882"/>
                  <a:pt x="920539" y="326938"/>
                </a:cubicBezTo>
                <a:cubicBezTo>
                  <a:pt x="930585" y="322994"/>
                  <a:pt x="938584" y="317599"/>
                  <a:pt x="944537" y="310753"/>
                </a:cubicBezTo>
                <a:lnTo>
                  <a:pt x="1011733" y="310753"/>
                </a:lnTo>
                <a:cubicBezTo>
                  <a:pt x="1004143" y="333523"/>
                  <a:pt x="988665" y="352797"/>
                  <a:pt x="965299" y="368572"/>
                </a:cubicBezTo>
                <a:cubicBezTo>
                  <a:pt x="941933" y="384348"/>
                  <a:pt x="916855" y="392236"/>
                  <a:pt x="890066" y="392236"/>
                </a:cubicBezTo>
                <a:cubicBezTo>
                  <a:pt x="853455" y="392236"/>
                  <a:pt x="821978" y="379288"/>
                  <a:pt x="795635" y="353392"/>
                </a:cubicBezTo>
                <a:cubicBezTo>
                  <a:pt x="782687" y="340444"/>
                  <a:pt x="772939" y="326156"/>
                  <a:pt x="766390" y="310529"/>
                </a:cubicBezTo>
                <a:cubicBezTo>
                  <a:pt x="759842" y="294902"/>
                  <a:pt x="756568" y="277787"/>
                  <a:pt x="756568" y="259184"/>
                </a:cubicBezTo>
                <a:cubicBezTo>
                  <a:pt x="756568" y="221679"/>
                  <a:pt x="769516" y="189532"/>
                  <a:pt x="795412" y="162743"/>
                </a:cubicBezTo>
                <a:cubicBezTo>
                  <a:pt x="821308" y="135954"/>
                  <a:pt x="853231" y="122559"/>
                  <a:pt x="891183" y="122559"/>
                </a:cubicBezTo>
                <a:close/>
                <a:moveTo>
                  <a:pt x="1794643" y="100012"/>
                </a:moveTo>
                <a:lnTo>
                  <a:pt x="1855589" y="100012"/>
                </a:lnTo>
                <a:lnTo>
                  <a:pt x="1855589" y="155376"/>
                </a:lnTo>
                <a:lnTo>
                  <a:pt x="1821656" y="155376"/>
                </a:lnTo>
                <a:lnTo>
                  <a:pt x="1821656" y="383976"/>
                </a:lnTo>
                <a:lnTo>
                  <a:pt x="1765845" y="383976"/>
                </a:lnTo>
                <a:lnTo>
                  <a:pt x="1765845" y="356964"/>
                </a:lnTo>
                <a:cubicBezTo>
                  <a:pt x="1759445" y="368572"/>
                  <a:pt x="1750590" y="377353"/>
                  <a:pt x="1739279" y="383306"/>
                </a:cubicBezTo>
                <a:cubicBezTo>
                  <a:pt x="1727969" y="389259"/>
                  <a:pt x="1715095" y="392236"/>
                  <a:pt x="1700659" y="392236"/>
                </a:cubicBezTo>
                <a:cubicBezTo>
                  <a:pt x="1685031" y="392236"/>
                  <a:pt x="1670446" y="389334"/>
                  <a:pt x="1656903" y="383530"/>
                </a:cubicBezTo>
                <a:cubicBezTo>
                  <a:pt x="1643360" y="377725"/>
                  <a:pt x="1631379" y="369205"/>
                  <a:pt x="1620961" y="357968"/>
                </a:cubicBezTo>
                <a:cubicBezTo>
                  <a:pt x="1610543" y="346732"/>
                  <a:pt x="1603548" y="333598"/>
                  <a:pt x="1599976" y="318566"/>
                </a:cubicBezTo>
                <a:cubicBezTo>
                  <a:pt x="1598785" y="313059"/>
                  <a:pt x="1597893" y="306809"/>
                  <a:pt x="1597297" y="299814"/>
                </a:cubicBezTo>
                <a:cubicBezTo>
                  <a:pt x="1596702" y="292819"/>
                  <a:pt x="1596404" y="284112"/>
                  <a:pt x="1596404" y="273694"/>
                </a:cubicBezTo>
                <a:lnTo>
                  <a:pt x="1596404" y="130596"/>
                </a:lnTo>
                <a:lnTo>
                  <a:pt x="1657126" y="130596"/>
                </a:lnTo>
                <a:lnTo>
                  <a:pt x="1657126" y="254942"/>
                </a:lnTo>
                <a:cubicBezTo>
                  <a:pt x="1657126" y="265360"/>
                  <a:pt x="1657573" y="274959"/>
                  <a:pt x="1658466" y="283740"/>
                </a:cubicBezTo>
                <a:cubicBezTo>
                  <a:pt x="1659359" y="292521"/>
                  <a:pt x="1661517" y="300186"/>
                  <a:pt x="1664940" y="306734"/>
                </a:cubicBezTo>
                <a:cubicBezTo>
                  <a:pt x="1668958" y="314622"/>
                  <a:pt x="1674874" y="320947"/>
                  <a:pt x="1682687" y="325710"/>
                </a:cubicBezTo>
                <a:cubicBezTo>
                  <a:pt x="1690501" y="330472"/>
                  <a:pt x="1699021" y="332854"/>
                  <a:pt x="1708249" y="332854"/>
                </a:cubicBezTo>
                <a:cubicBezTo>
                  <a:pt x="1728787" y="332854"/>
                  <a:pt x="1743298" y="324445"/>
                  <a:pt x="1751781" y="307627"/>
                </a:cubicBezTo>
                <a:cubicBezTo>
                  <a:pt x="1757883" y="295126"/>
                  <a:pt x="1760934" y="277564"/>
                  <a:pt x="1760934" y="254942"/>
                </a:cubicBezTo>
                <a:lnTo>
                  <a:pt x="1760934" y="130596"/>
                </a:lnTo>
                <a:lnTo>
                  <a:pt x="1794643" y="130596"/>
                </a:lnTo>
                <a:close/>
                <a:moveTo>
                  <a:pt x="1472207" y="46211"/>
                </a:moveTo>
                <a:lnTo>
                  <a:pt x="1532929" y="46211"/>
                </a:lnTo>
                <a:lnTo>
                  <a:pt x="1532929" y="130596"/>
                </a:lnTo>
                <a:lnTo>
                  <a:pt x="1569541" y="130596"/>
                </a:lnTo>
                <a:lnTo>
                  <a:pt x="1569541" y="184621"/>
                </a:lnTo>
                <a:lnTo>
                  <a:pt x="1532929" y="184621"/>
                </a:lnTo>
                <a:lnTo>
                  <a:pt x="1532929" y="383976"/>
                </a:lnTo>
                <a:lnTo>
                  <a:pt x="1472207" y="383976"/>
                </a:lnTo>
                <a:lnTo>
                  <a:pt x="1472207" y="184621"/>
                </a:lnTo>
                <a:lnTo>
                  <a:pt x="1442293" y="184621"/>
                </a:lnTo>
                <a:lnTo>
                  <a:pt x="1442293" y="130596"/>
                </a:lnTo>
                <a:lnTo>
                  <a:pt x="1472207" y="130596"/>
                </a:lnTo>
                <a:close/>
                <a:moveTo>
                  <a:pt x="31030" y="46211"/>
                </a:moveTo>
                <a:lnTo>
                  <a:pt x="93761" y="46211"/>
                </a:lnTo>
                <a:lnTo>
                  <a:pt x="93761" y="323254"/>
                </a:lnTo>
                <a:lnTo>
                  <a:pt x="197123" y="323254"/>
                </a:lnTo>
                <a:lnTo>
                  <a:pt x="197123" y="383976"/>
                </a:lnTo>
                <a:lnTo>
                  <a:pt x="31030" y="383976"/>
                </a:lnTo>
                <a:close/>
                <a:moveTo>
                  <a:pt x="3081783" y="37504"/>
                </a:moveTo>
                <a:lnTo>
                  <a:pt x="3129781" y="37504"/>
                </a:lnTo>
                <a:lnTo>
                  <a:pt x="3196530" y="100459"/>
                </a:lnTo>
                <a:lnTo>
                  <a:pt x="3130227" y="100459"/>
                </a:lnTo>
                <a:lnTo>
                  <a:pt x="3105447" y="71214"/>
                </a:lnTo>
                <a:lnTo>
                  <a:pt x="3080221" y="100459"/>
                </a:lnTo>
                <a:lnTo>
                  <a:pt x="3013918" y="100459"/>
                </a:lnTo>
                <a:close/>
                <a:moveTo>
                  <a:pt x="867296" y="37504"/>
                </a:moveTo>
                <a:lnTo>
                  <a:pt x="915293" y="37504"/>
                </a:lnTo>
                <a:lnTo>
                  <a:pt x="982042" y="100459"/>
                </a:lnTo>
                <a:lnTo>
                  <a:pt x="915739" y="100459"/>
                </a:lnTo>
                <a:lnTo>
                  <a:pt x="891183" y="71214"/>
                </a:lnTo>
                <a:lnTo>
                  <a:pt x="865956" y="100459"/>
                </a:lnTo>
                <a:lnTo>
                  <a:pt x="799653" y="100459"/>
                </a:lnTo>
                <a:close/>
                <a:moveTo>
                  <a:pt x="2343596" y="0"/>
                </a:moveTo>
                <a:lnTo>
                  <a:pt x="2445171" y="61614"/>
                </a:lnTo>
                <a:lnTo>
                  <a:pt x="2420838" y="103807"/>
                </a:lnTo>
                <a:lnTo>
                  <a:pt x="2317477" y="46657"/>
                </a:lnTo>
                <a:close/>
                <a:moveTo>
                  <a:pt x="1672753" y="0"/>
                </a:moveTo>
                <a:lnTo>
                  <a:pt x="1774105" y="61614"/>
                </a:lnTo>
                <a:lnTo>
                  <a:pt x="1749995" y="103807"/>
                </a:lnTo>
                <a:lnTo>
                  <a:pt x="1646634" y="466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5880"/>
              </a:lnSpc>
            </a:pPr>
            <a:endParaRPr lang="en-US" sz="3600" u="sng">
              <a:solidFill>
                <a:srgbClr val="000000"/>
              </a:solidFill>
              <a:latin typeface="#9Slide03 SVN-Avo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D7B889-247E-E2E9-15D6-8808E9AC1E04}"/>
              </a:ext>
            </a:extLst>
          </p:cNvPr>
          <p:cNvSpPr txBox="1">
            <a:spLocks noChangeAspect="1"/>
          </p:cNvSpPr>
          <p:nvPr/>
        </p:nvSpPr>
        <p:spPr>
          <a:xfrm>
            <a:off x="6389098" y="-4837548"/>
            <a:ext cx="4566775" cy="67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vi-VN" sz="3600" u="sng">
                <a:solidFill>
                  <a:srgbClr val="000000"/>
                </a:solidFill>
                <a:latin typeface="#9Slide03 SVN-Avo Bold"/>
              </a:rPr>
              <a:t>Luyện từ và câu</a:t>
            </a:r>
            <a:endParaRPr lang="en-US" sz="3600" u="sng">
              <a:solidFill>
                <a:srgbClr val="000000"/>
              </a:solidFill>
              <a:latin typeface="#9Slide03 SVN-Avo Bold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380D81E2-A6DB-505E-DE1E-BD2A3AC37AA2}"/>
              </a:ext>
            </a:extLst>
          </p:cNvPr>
          <p:cNvSpPr txBox="1">
            <a:spLocks noChangeAspect="1"/>
          </p:cNvSpPr>
          <p:nvPr/>
        </p:nvSpPr>
        <p:spPr>
          <a:xfrm>
            <a:off x="4898304" y="-4338200"/>
            <a:ext cx="7548362" cy="89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5"/>
              </a:lnSpc>
            </a:pPr>
            <a:r>
              <a:rPr lang="vi-VN" sz="4800">
                <a:solidFill>
                  <a:srgbClr val="407D29"/>
                </a:solidFill>
                <a:latin typeface="#9Slide03 AllRoundGothic"/>
              </a:rPr>
              <a:t>LUYỆN TẬP VỀ ĐỘNG TỪ</a:t>
            </a:r>
            <a:endParaRPr lang="en-US" sz="4800">
              <a:solidFill>
                <a:srgbClr val="407D29"/>
              </a:solidFill>
              <a:latin typeface="#9Slide03 AllRoundGothic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4C27B25-1545-7F7A-F9AC-BFBDCF41F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51" t="11748" r="5307" b="2161"/>
          <a:stretch/>
        </p:blipFill>
        <p:spPr>
          <a:xfrm>
            <a:off x="152400" y="2551453"/>
            <a:ext cx="9296400" cy="6319528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E118FAC-1921-558C-5A4A-4AC54600D5ED}"/>
              </a:ext>
            </a:extLst>
          </p:cNvPr>
          <p:cNvSpPr/>
          <p:nvPr/>
        </p:nvSpPr>
        <p:spPr>
          <a:xfrm>
            <a:off x="76200" y="114300"/>
            <a:ext cx="18059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7200" b="1" cap="none" spc="0">
                <a:ln w="0"/>
                <a:solidFill>
                  <a:srgbClr val="FF3399"/>
                </a:solidFill>
              </a:rPr>
              <a:t>4. </a:t>
            </a:r>
            <a:r>
              <a:rPr lang="vi-VN" sz="7200" b="1">
                <a:ln w="0"/>
              </a:rPr>
              <a:t>Đặt 2 - 3 câu về hoạt động, trạng thái của người, vật trong tranh.</a:t>
            </a:r>
            <a:endParaRPr lang="vi-VN" sz="7200" b="1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5BB1D8B-8B36-68A9-DFE6-7FFB626A386C}"/>
              </a:ext>
            </a:extLst>
          </p:cNvPr>
          <p:cNvSpPr/>
          <p:nvPr/>
        </p:nvSpPr>
        <p:spPr>
          <a:xfrm>
            <a:off x="9448800" y="2986381"/>
            <a:ext cx="8610600" cy="56970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bạn đang chơi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vui vẻ.</a:t>
            </a:r>
          </a:p>
          <a:p>
            <a:pPr marL="685800" indent="-6858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Bầy chim bay lượn trên bầu trời xanh.</a:t>
            </a:r>
          </a:p>
          <a:p>
            <a:pPr marL="685800" indent="-6858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 mặt trời tỏa ánh nắng ấm áp.</a:t>
            </a:r>
          </a:p>
        </p:txBody>
      </p:sp>
    </p:spTree>
    <p:extLst>
      <p:ext uri="{BB962C8B-B14F-4D97-AF65-F5344CB8AC3E}">
        <p14:creationId xmlns:p14="http://schemas.microsoft.com/office/powerpoint/2010/main" val="69305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https://zalo.me/g/xmubkw031</a:t>
            </a:r>
            <a:r>
              <a:rPr kumimoji="0" lang="vi-VN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  </a:t>
            </a:r>
            <a:endParaRPr kumimoji="0" lang="en-US" sz="40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EAE10F3-B5B0-C6D2-600C-94F482551A9B}"/>
              </a:ext>
            </a:extLst>
          </p:cNvPr>
          <p:cNvSpPr/>
          <p:nvPr/>
        </p:nvSpPr>
        <p:spPr>
          <a:xfrm>
            <a:off x="323292" y="114300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722" y="6110137"/>
            <a:ext cx="19436938" cy="540700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4047" y="4533900"/>
            <a:ext cx="4867067" cy="3752066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30099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5732" y="634054"/>
            <a:ext cx="10008734" cy="4103581"/>
          </a:xfrm>
          <a:custGeom>
            <a:avLst/>
            <a:gdLst/>
            <a:ahLst/>
            <a:cxnLst/>
            <a:rect l="l" t="t" r="r" b="b"/>
            <a:pathLst>
              <a:path w="10008734" h="4103581">
                <a:moveTo>
                  <a:pt x="0" y="0"/>
                </a:moveTo>
                <a:lnTo>
                  <a:pt x="10008734" y="0"/>
                </a:lnTo>
                <a:lnTo>
                  <a:pt x="10008734" y="4103580"/>
                </a:lnTo>
                <a:lnTo>
                  <a:pt x="0" y="4103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2852780-9A15-6203-89C0-E58C8C194691}"/>
              </a:ext>
            </a:extLst>
          </p:cNvPr>
          <p:cNvSpPr/>
          <p:nvPr/>
        </p:nvSpPr>
        <p:spPr>
          <a:xfrm>
            <a:off x="3705802" y="1409700"/>
            <a:ext cx="3331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E118FAC-1921-558C-5A4A-4AC54600D5ED}"/>
              </a:ext>
            </a:extLst>
          </p:cNvPr>
          <p:cNvSpPr/>
          <p:nvPr/>
        </p:nvSpPr>
        <p:spPr>
          <a:xfrm>
            <a:off x="76200" y="114300"/>
            <a:ext cx="18059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rgbClr val="FF3399"/>
                </a:solidFill>
              </a:rPr>
              <a:t>1. </a:t>
            </a:r>
            <a:r>
              <a:rPr lang="vi-VN" sz="5400" b="1" cap="none" spc="0">
                <a:ln w="0"/>
                <a:solidFill>
                  <a:schemeClr val="tx1"/>
                </a:solidFill>
              </a:rPr>
              <a:t>Tìm 2 - 3 động từ phù hợp với yêu cầu ghi trên mỗi thẻ dưới đây: </a:t>
            </a:r>
          </a:p>
        </p:txBody>
      </p:sp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1833E700-8177-930D-35A2-25E349F5E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76810"/>
              </p:ext>
            </p:extLst>
          </p:nvPr>
        </p:nvGraphicFramePr>
        <p:xfrm>
          <a:off x="228600" y="3131240"/>
          <a:ext cx="17830800" cy="585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4096662466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241250594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4079829226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3478965863"/>
                    </a:ext>
                  </a:extLst>
                </a:gridCol>
              </a:tblGrid>
              <a:tr h="5853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498841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9E34E5ED-E94E-89D9-ADD7-408E64AEF197}"/>
              </a:ext>
            </a:extLst>
          </p:cNvPr>
          <p:cNvGrpSpPr/>
          <p:nvPr/>
        </p:nvGrpSpPr>
        <p:grpSpPr>
          <a:xfrm>
            <a:off x="495300" y="2476500"/>
            <a:ext cx="3886200" cy="1494853"/>
            <a:chOff x="495300" y="1877428"/>
            <a:chExt cx="3886200" cy="1494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6ECCB9-B058-E6F4-D046-2664388879A5}"/>
                </a:ext>
              </a:extLst>
            </p:cNvPr>
            <p:cNvSpPr/>
            <p:nvPr/>
          </p:nvSpPr>
          <p:spPr>
            <a:xfrm>
              <a:off x="495300" y="1877428"/>
              <a:ext cx="3886200" cy="1494853"/>
            </a:xfrm>
            <a:custGeom>
              <a:avLst/>
              <a:gdLst/>
              <a:ahLst/>
              <a:cxnLst/>
              <a:rect l="l" t="t" r="r" b="b"/>
              <a:pathLst>
                <a:path w="5503950" h="2841414">
                  <a:moveTo>
                    <a:pt x="0" y="0"/>
                  </a:moveTo>
                  <a:lnTo>
                    <a:pt x="5503950" y="0"/>
                  </a:lnTo>
                  <a:lnTo>
                    <a:pt x="5503950" y="2841414"/>
                  </a:lnTo>
                  <a:lnTo>
                    <a:pt x="0" y="284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851D893D-E51A-D90A-E175-547ACCE41527}"/>
                </a:ext>
              </a:extLst>
            </p:cNvPr>
            <p:cNvSpPr/>
            <p:nvPr/>
          </p:nvSpPr>
          <p:spPr>
            <a:xfrm>
              <a:off x="715840" y="2141533"/>
              <a:ext cx="344512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1" cap="none" spc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</a:rPr>
                <a:t>Hoạt động sáng tác, sáng tạo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DF5B029-C99B-7C74-A798-A5F4586F130F}"/>
              </a:ext>
            </a:extLst>
          </p:cNvPr>
          <p:cNvGrpSpPr/>
          <p:nvPr/>
        </p:nvGrpSpPr>
        <p:grpSpPr>
          <a:xfrm>
            <a:off x="4867671" y="2476500"/>
            <a:ext cx="3886200" cy="1494853"/>
            <a:chOff x="495300" y="1877428"/>
            <a:chExt cx="3886200" cy="1494853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5C0AB29-B793-1118-318E-49DDD89731B5}"/>
                </a:ext>
              </a:extLst>
            </p:cNvPr>
            <p:cNvSpPr/>
            <p:nvPr/>
          </p:nvSpPr>
          <p:spPr>
            <a:xfrm>
              <a:off x="495300" y="1877428"/>
              <a:ext cx="3886200" cy="1494853"/>
            </a:xfrm>
            <a:custGeom>
              <a:avLst/>
              <a:gdLst/>
              <a:ahLst/>
              <a:cxnLst/>
              <a:rect l="l" t="t" r="r" b="b"/>
              <a:pathLst>
                <a:path w="5503950" h="2841414">
                  <a:moveTo>
                    <a:pt x="0" y="0"/>
                  </a:moveTo>
                  <a:lnTo>
                    <a:pt x="5503950" y="0"/>
                  </a:lnTo>
                  <a:lnTo>
                    <a:pt x="5503950" y="2841414"/>
                  </a:lnTo>
                  <a:lnTo>
                    <a:pt x="0" y="284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B2798978-D455-EDE7-CE6C-F7F00190D108}"/>
                </a:ext>
              </a:extLst>
            </p:cNvPr>
            <p:cNvSpPr/>
            <p:nvPr/>
          </p:nvSpPr>
          <p:spPr>
            <a:xfrm>
              <a:off x="715840" y="2141533"/>
              <a:ext cx="344512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1" cap="none" spc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</a:rPr>
                <a:t>Hoạt động thiện nguyện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121B33A-5FDF-E283-151B-6B207D50A311}"/>
              </a:ext>
            </a:extLst>
          </p:cNvPr>
          <p:cNvGrpSpPr/>
          <p:nvPr/>
        </p:nvGrpSpPr>
        <p:grpSpPr>
          <a:xfrm>
            <a:off x="9448800" y="2476500"/>
            <a:ext cx="8358863" cy="1494853"/>
            <a:chOff x="495300" y="1877428"/>
            <a:chExt cx="8358863" cy="1494853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3A86CC7-4019-1F34-1220-A4A68D9882EE}"/>
                </a:ext>
              </a:extLst>
            </p:cNvPr>
            <p:cNvSpPr/>
            <p:nvPr/>
          </p:nvSpPr>
          <p:spPr>
            <a:xfrm>
              <a:off x="495300" y="1877428"/>
              <a:ext cx="3886200" cy="1494853"/>
            </a:xfrm>
            <a:custGeom>
              <a:avLst/>
              <a:gdLst/>
              <a:ahLst/>
              <a:cxnLst/>
              <a:rect l="l" t="t" r="r" b="b"/>
              <a:pathLst>
                <a:path w="5503950" h="2841414">
                  <a:moveTo>
                    <a:pt x="0" y="0"/>
                  </a:moveTo>
                  <a:lnTo>
                    <a:pt x="5503950" y="0"/>
                  </a:lnTo>
                  <a:lnTo>
                    <a:pt x="5503950" y="2841414"/>
                  </a:lnTo>
                  <a:lnTo>
                    <a:pt x="0" y="284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93E64744-6F49-3B35-5194-B6F6B3182433}"/>
                </a:ext>
              </a:extLst>
            </p:cNvPr>
            <p:cNvSpPr/>
            <p:nvPr/>
          </p:nvSpPr>
          <p:spPr>
            <a:xfrm>
              <a:off x="715840" y="2141533"/>
              <a:ext cx="344512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1" cap="none" spc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</a:rPr>
                <a:t>Hoạt động lao động</a:t>
              </a: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1F5BB19-FB4D-1CAF-7B15-A2F1F678F9FB}"/>
                </a:ext>
              </a:extLst>
            </p:cNvPr>
            <p:cNvSpPr/>
            <p:nvPr/>
          </p:nvSpPr>
          <p:spPr>
            <a:xfrm>
              <a:off x="4967963" y="1877428"/>
              <a:ext cx="3886200" cy="1494853"/>
            </a:xfrm>
            <a:custGeom>
              <a:avLst/>
              <a:gdLst/>
              <a:ahLst/>
              <a:cxnLst/>
              <a:rect l="l" t="t" r="r" b="b"/>
              <a:pathLst>
                <a:path w="5503950" h="2841414">
                  <a:moveTo>
                    <a:pt x="0" y="0"/>
                  </a:moveTo>
                  <a:lnTo>
                    <a:pt x="5503950" y="0"/>
                  </a:lnTo>
                  <a:lnTo>
                    <a:pt x="5503950" y="2841414"/>
                  </a:lnTo>
                  <a:lnTo>
                    <a:pt x="0" y="284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F30E0CBE-4356-262D-60B2-B255AF50B70B}"/>
                </a:ext>
              </a:extLst>
            </p:cNvPr>
            <p:cNvSpPr/>
            <p:nvPr/>
          </p:nvSpPr>
          <p:spPr>
            <a:xfrm>
              <a:off x="5188503" y="2141533"/>
              <a:ext cx="344512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1" cap="none" spc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</a:rPr>
                <a:t>Hoạt động di chuyển</a:t>
              </a:r>
            </a:p>
          </p:txBody>
        </p:sp>
      </p:grp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7C2E4B8-E62B-2A1C-109A-02A0609316EB}"/>
              </a:ext>
            </a:extLst>
          </p:cNvPr>
          <p:cNvSpPr/>
          <p:nvPr/>
        </p:nvSpPr>
        <p:spPr>
          <a:xfrm>
            <a:off x="495300" y="4194094"/>
            <a:ext cx="366565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  <a:solidFill>
                  <a:srgbClr val="FF0000"/>
                </a:solidFill>
              </a:rPr>
              <a:t>chế tạo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bi</a:t>
            </a:r>
            <a:r>
              <a:rPr lang="vi-VN" sz="4000">
                <a:ln w="0"/>
              </a:rPr>
              <a:t>ên soạn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s</a:t>
            </a:r>
            <a:r>
              <a:rPr lang="vi-VN" sz="4000">
                <a:ln w="0"/>
              </a:rPr>
              <a:t>áng tác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viết (kịch)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làm (thơ)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F735C790-2A39-47B4-B0E8-7E50BF4DB705}"/>
              </a:ext>
            </a:extLst>
          </p:cNvPr>
          <p:cNvSpPr/>
          <p:nvPr/>
        </p:nvSpPr>
        <p:spPr>
          <a:xfrm>
            <a:off x="5088212" y="4194094"/>
            <a:ext cx="366565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  <a:solidFill>
                  <a:srgbClr val="FF0000"/>
                </a:solidFill>
              </a:rPr>
              <a:t>quyên góp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g</a:t>
            </a:r>
            <a:r>
              <a:rPr lang="vi-VN" sz="4000">
                <a:ln w="0"/>
              </a:rPr>
              <a:t>ây (quỹ)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hiến (m</a:t>
            </a:r>
            <a:r>
              <a:rPr lang="vi-VN" sz="4000">
                <a:ln w="0"/>
              </a:rPr>
              <a:t>áu)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đóng góp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hỗ trợ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giúp đỡ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B8F8F09-9B68-9207-5F46-8DB26740939F}"/>
              </a:ext>
            </a:extLst>
          </p:cNvPr>
          <p:cNvSpPr/>
          <p:nvPr/>
        </p:nvSpPr>
        <p:spPr>
          <a:xfrm>
            <a:off x="9484469" y="4194094"/>
            <a:ext cx="366565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rgbClr val="FF0000"/>
                </a:solidFill>
              </a:rPr>
              <a:t>l</a:t>
            </a:r>
            <a:r>
              <a:rPr lang="vi-VN" sz="4000">
                <a:ln w="0"/>
                <a:solidFill>
                  <a:srgbClr val="FF0000"/>
                </a:solidFill>
              </a:rPr>
              <a:t>àm vườn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nấu c</a:t>
            </a:r>
            <a:r>
              <a:rPr lang="vi-VN" sz="4000">
                <a:ln w="0"/>
              </a:rPr>
              <a:t>ơm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x</a:t>
            </a:r>
            <a:r>
              <a:rPr lang="vi-VN" sz="4000">
                <a:ln w="0"/>
              </a:rPr>
              <a:t>ây nhà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ch</a:t>
            </a:r>
            <a:r>
              <a:rPr lang="vi-VN" sz="4000">
                <a:ln w="0"/>
              </a:rPr>
              <a:t>ăn nuôi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trồng tr</a:t>
            </a:r>
            <a:r>
              <a:rPr lang="vi-VN" sz="4000">
                <a:ln w="0"/>
              </a:rPr>
              <a:t>ọt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A76529E6-6E7A-4ED0-01FE-C606854F5B4C}"/>
              </a:ext>
            </a:extLst>
          </p:cNvPr>
          <p:cNvSpPr/>
          <p:nvPr/>
        </p:nvSpPr>
        <p:spPr>
          <a:xfrm>
            <a:off x="14031733" y="4194094"/>
            <a:ext cx="3665659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rgbClr val="FF0000"/>
                </a:solidFill>
              </a:rPr>
              <a:t>bay lượn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chạy nhảy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bò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ln w="0"/>
              </a:rPr>
              <a:t>trườn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l</a:t>
            </a:r>
            <a:r>
              <a:rPr lang="vi-VN" sz="4000">
                <a:ln w="0"/>
              </a:rPr>
              <a:t>ăn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ph</a:t>
            </a:r>
            <a:r>
              <a:rPr lang="vi-VN" sz="4000">
                <a:ln w="0"/>
              </a:rPr>
              <a:t>óng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b="0" cap="none" spc="0">
                <a:ln w="0"/>
                <a:solidFill>
                  <a:schemeClr val="tx1"/>
                </a:solidFill>
              </a:rPr>
              <a:t>b</a:t>
            </a:r>
            <a:r>
              <a:rPr lang="vi-VN" sz="4000">
                <a:ln w="0"/>
              </a:rPr>
              <a:t>ơi</a:t>
            </a:r>
            <a:endParaRPr lang="vi-VN" sz="4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06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722" y="6110137"/>
            <a:ext cx="19436938" cy="540700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4047" y="4533900"/>
            <a:ext cx="4867067" cy="3752066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30099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5732" y="634054"/>
            <a:ext cx="10008734" cy="4103581"/>
          </a:xfrm>
          <a:custGeom>
            <a:avLst/>
            <a:gdLst/>
            <a:ahLst/>
            <a:cxnLst/>
            <a:rect l="l" t="t" r="r" b="b"/>
            <a:pathLst>
              <a:path w="10008734" h="4103581">
                <a:moveTo>
                  <a:pt x="0" y="0"/>
                </a:moveTo>
                <a:lnTo>
                  <a:pt x="10008734" y="0"/>
                </a:lnTo>
                <a:lnTo>
                  <a:pt x="10008734" y="4103580"/>
                </a:lnTo>
                <a:lnTo>
                  <a:pt x="0" y="4103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2852780-9A15-6203-89C0-E58C8C194691}"/>
              </a:ext>
            </a:extLst>
          </p:cNvPr>
          <p:cNvSpPr/>
          <p:nvPr/>
        </p:nvSpPr>
        <p:spPr>
          <a:xfrm>
            <a:off x="3705802" y="1409700"/>
            <a:ext cx="3331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58010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E118FAC-1921-558C-5A4A-4AC54600D5ED}"/>
              </a:ext>
            </a:extLst>
          </p:cNvPr>
          <p:cNvSpPr/>
          <p:nvPr/>
        </p:nvSpPr>
        <p:spPr>
          <a:xfrm>
            <a:off x="76200" y="114300"/>
            <a:ext cx="18059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rgbClr val="FF3399"/>
                </a:solidFill>
              </a:rPr>
              <a:t>2. </a:t>
            </a:r>
            <a:r>
              <a:rPr lang="vi-VN" sz="5400" b="1" cap="none" spc="0">
                <a:ln w="0"/>
                <a:solidFill>
                  <a:schemeClr val="tx1"/>
                </a:solidFill>
              </a:rPr>
              <a:t>Tìm 2 - 3 động từ:</a:t>
            </a:r>
          </a:p>
        </p:txBody>
      </p:sp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1833E700-8177-930D-35A2-25E349F5E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99178"/>
              </p:ext>
            </p:extLst>
          </p:nvPr>
        </p:nvGraphicFramePr>
        <p:xfrm>
          <a:off x="374073" y="1988240"/>
          <a:ext cx="17754600" cy="757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8200">
                  <a:extLst>
                    <a:ext uri="{9D8B030D-6E8A-4147-A177-3AD203B41FA5}">
                      <a16:colId xmlns:a16="http://schemas.microsoft.com/office/drawing/2014/main" val="4096662466"/>
                    </a:ext>
                  </a:extLst>
                </a:gridCol>
                <a:gridCol w="5918200">
                  <a:extLst>
                    <a:ext uri="{9D8B030D-6E8A-4147-A177-3AD203B41FA5}">
                      <a16:colId xmlns:a16="http://schemas.microsoft.com/office/drawing/2014/main" val="1241250594"/>
                    </a:ext>
                  </a:extLst>
                </a:gridCol>
                <a:gridCol w="5918200">
                  <a:extLst>
                    <a:ext uri="{9D8B030D-6E8A-4147-A177-3AD203B41FA5}">
                      <a16:colId xmlns:a16="http://schemas.microsoft.com/office/drawing/2014/main" val="4079829226"/>
                    </a:ext>
                  </a:extLst>
                </a:gridCol>
              </a:tblGrid>
              <a:tr h="75748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498841"/>
                  </a:ext>
                </a:extLst>
              </a:tr>
            </a:tbl>
          </a:graphicData>
        </a:graphic>
      </p:graphicFrame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B7C2E4B8-E62B-2A1C-109A-02A0609316EB}"/>
              </a:ext>
            </a:extLst>
          </p:cNvPr>
          <p:cNvSpPr/>
          <p:nvPr/>
        </p:nvSpPr>
        <p:spPr>
          <a:xfrm>
            <a:off x="1011104" y="2980313"/>
            <a:ext cx="485629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rgbClr val="FF0000"/>
                </a:solidFill>
              </a:rPr>
              <a:t> thương cảm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yêu thương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thương xót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thương mến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thương hại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A4E96B3-4B93-2EE9-BDB0-F253135CD659}"/>
              </a:ext>
            </a:extLst>
          </p:cNvPr>
          <p:cNvGrpSpPr/>
          <p:nvPr/>
        </p:nvGrpSpPr>
        <p:grpSpPr>
          <a:xfrm>
            <a:off x="838200" y="1409700"/>
            <a:ext cx="4616733" cy="1464074"/>
            <a:chOff x="793467" y="2011051"/>
            <a:chExt cx="4616733" cy="1464074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8CD6FA6B-97A8-5D34-FA45-CEDD3A2B9419}"/>
                </a:ext>
              </a:extLst>
            </p:cNvPr>
            <p:cNvSpPr/>
            <p:nvPr/>
          </p:nvSpPr>
          <p:spPr>
            <a:xfrm>
              <a:off x="1066800" y="2059250"/>
              <a:ext cx="4343400" cy="1331650"/>
            </a:xfrm>
            <a:prstGeom prst="roundRect">
              <a:avLst>
                <a:gd name="adj" fmla="val 4649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26C154F-C8AD-AEC0-4C77-EC6BDC2B6388}"/>
                </a:ext>
              </a:extLst>
            </p:cNvPr>
            <p:cNvSpPr/>
            <p:nvPr/>
          </p:nvSpPr>
          <p:spPr>
            <a:xfrm>
              <a:off x="793467" y="2011051"/>
              <a:ext cx="1765866" cy="1464074"/>
            </a:xfrm>
            <a:prstGeom prst="round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D3F6F508-C474-A724-0450-677BD66B79BD}"/>
                </a:ext>
              </a:extLst>
            </p:cNvPr>
            <p:cNvSpPr/>
            <p:nvPr/>
          </p:nvSpPr>
          <p:spPr>
            <a:xfrm>
              <a:off x="2025664" y="2109573"/>
              <a:ext cx="33845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40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Có tiếng </a:t>
              </a:r>
              <a:r>
                <a:rPr lang="vi-VN" sz="4000" b="1" cap="none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thương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108F0F0E-9232-9A43-C033-4A81F0965E26}"/>
              </a:ext>
            </a:extLst>
          </p:cNvPr>
          <p:cNvGrpSpPr/>
          <p:nvPr/>
        </p:nvGrpSpPr>
        <p:grpSpPr>
          <a:xfrm>
            <a:off x="6797533" y="1409700"/>
            <a:ext cx="4616733" cy="1464074"/>
            <a:chOff x="793467" y="2011051"/>
            <a:chExt cx="4616733" cy="1464074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650697D5-C8D1-B6CC-3F8F-DDDBA677C459}"/>
                </a:ext>
              </a:extLst>
            </p:cNvPr>
            <p:cNvSpPr/>
            <p:nvPr/>
          </p:nvSpPr>
          <p:spPr>
            <a:xfrm>
              <a:off x="1066800" y="2059250"/>
              <a:ext cx="4343400" cy="1331650"/>
            </a:xfrm>
            <a:prstGeom prst="roundRect">
              <a:avLst>
                <a:gd name="adj" fmla="val 4649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24024794-5309-6F71-DCE4-F5AE7129B51D}"/>
                </a:ext>
              </a:extLst>
            </p:cNvPr>
            <p:cNvSpPr/>
            <p:nvPr/>
          </p:nvSpPr>
          <p:spPr>
            <a:xfrm>
              <a:off x="793467" y="2011051"/>
              <a:ext cx="1765866" cy="1464074"/>
            </a:xfrm>
            <a:prstGeom prst="round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4F4A2542-88A6-F6CF-A354-C0DCB2B3926A}"/>
                </a:ext>
              </a:extLst>
            </p:cNvPr>
            <p:cNvSpPr/>
            <p:nvPr/>
          </p:nvSpPr>
          <p:spPr>
            <a:xfrm>
              <a:off x="2025664" y="2109573"/>
              <a:ext cx="33845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40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Có tiếng </a:t>
              </a:r>
            </a:p>
            <a:p>
              <a:pPr algn="ctr">
                <a:lnSpc>
                  <a:spcPct val="90000"/>
                </a:lnSpc>
              </a:pPr>
              <a:r>
                <a:rPr lang="vi-VN" sz="4000" b="1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quý</a:t>
              </a:r>
              <a:endParaRPr lang="vi-VN" sz="40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4ED20ED0-0667-205C-E884-B865C418DB33}"/>
              </a:ext>
            </a:extLst>
          </p:cNvPr>
          <p:cNvGrpSpPr/>
          <p:nvPr/>
        </p:nvGrpSpPr>
        <p:grpSpPr>
          <a:xfrm>
            <a:off x="12658272" y="1409700"/>
            <a:ext cx="4616733" cy="1464074"/>
            <a:chOff x="793467" y="2011051"/>
            <a:chExt cx="4616733" cy="1464074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72F83AD2-CDC6-0EFC-8C65-9A4428AC0F5F}"/>
                </a:ext>
              </a:extLst>
            </p:cNvPr>
            <p:cNvSpPr/>
            <p:nvPr/>
          </p:nvSpPr>
          <p:spPr>
            <a:xfrm>
              <a:off x="1066800" y="2059250"/>
              <a:ext cx="4343400" cy="1331650"/>
            </a:xfrm>
            <a:prstGeom prst="roundRect">
              <a:avLst>
                <a:gd name="adj" fmla="val 4649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617FE22-6098-4B7B-0182-DD503EE5FE8F}"/>
                </a:ext>
              </a:extLst>
            </p:cNvPr>
            <p:cNvSpPr/>
            <p:nvPr/>
          </p:nvSpPr>
          <p:spPr>
            <a:xfrm>
              <a:off x="793467" y="2011051"/>
              <a:ext cx="1765866" cy="1464074"/>
            </a:xfrm>
            <a:prstGeom prst="round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id="{3598B9C4-050D-27C2-EB63-334918F82135}"/>
                </a:ext>
              </a:extLst>
            </p:cNvPr>
            <p:cNvSpPr/>
            <p:nvPr/>
          </p:nvSpPr>
          <p:spPr>
            <a:xfrm>
              <a:off x="2025664" y="2109573"/>
              <a:ext cx="33845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sz="40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Có tiếng </a:t>
              </a:r>
            </a:p>
            <a:p>
              <a:pPr algn="ctr">
                <a:lnSpc>
                  <a:spcPct val="90000"/>
                </a:lnSpc>
              </a:pPr>
              <a:r>
                <a:rPr lang="vi-VN" sz="4000" b="1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mong</a:t>
              </a:r>
              <a:endParaRPr lang="vi-VN" sz="40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9E185EEE-7C54-A867-5C71-15DD293E330A}"/>
              </a:ext>
            </a:extLst>
          </p:cNvPr>
          <p:cNvSpPr/>
          <p:nvPr/>
        </p:nvSpPr>
        <p:spPr>
          <a:xfrm>
            <a:off x="6797533" y="2980313"/>
            <a:ext cx="478486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rgbClr val="FF0000"/>
                </a:solidFill>
              </a:rPr>
              <a:t> quý mến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quý trọng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trân quý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yêu quý</a:t>
            </a: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EDDECAC9-CB3A-CDF7-A958-218B47D37B95}"/>
              </a:ext>
            </a:extLst>
          </p:cNvPr>
          <p:cNvSpPr/>
          <p:nvPr/>
        </p:nvSpPr>
        <p:spPr>
          <a:xfrm>
            <a:off x="13010134" y="2971852"/>
            <a:ext cx="485629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rgbClr val="FF0000"/>
                </a:solidFill>
              </a:rPr>
              <a:t> nhớ mong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trông mong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mong đợi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chờ mong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5400">
                <a:ln w="0"/>
              </a:rPr>
              <a:t> mong ngóng</a:t>
            </a:r>
          </a:p>
        </p:txBody>
      </p:sp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7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722" y="6110137"/>
            <a:ext cx="19436938" cy="540700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4047" y="4533900"/>
            <a:ext cx="4867067" cy="3752066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30099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5732" y="634054"/>
            <a:ext cx="10008734" cy="4103581"/>
          </a:xfrm>
          <a:custGeom>
            <a:avLst/>
            <a:gdLst/>
            <a:ahLst/>
            <a:cxnLst/>
            <a:rect l="l" t="t" r="r" b="b"/>
            <a:pathLst>
              <a:path w="10008734" h="4103581">
                <a:moveTo>
                  <a:pt x="0" y="0"/>
                </a:moveTo>
                <a:lnTo>
                  <a:pt x="10008734" y="0"/>
                </a:lnTo>
                <a:lnTo>
                  <a:pt x="10008734" y="4103580"/>
                </a:lnTo>
                <a:lnTo>
                  <a:pt x="0" y="4103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2852780-9A15-6203-89C0-E58C8C194691}"/>
              </a:ext>
            </a:extLst>
          </p:cNvPr>
          <p:cNvSpPr/>
          <p:nvPr/>
        </p:nvSpPr>
        <p:spPr>
          <a:xfrm>
            <a:off x="3705802" y="1409700"/>
            <a:ext cx="3331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252255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E118FAC-1921-558C-5A4A-4AC54600D5ED}"/>
              </a:ext>
            </a:extLst>
          </p:cNvPr>
          <p:cNvSpPr/>
          <p:nvPr/>
        </p:nvSpPr>
        <p:spPr>
          <a:xfrm>
            <a:off x="76200" y="114300"/>
            <a:ext cx="1805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7200" b="1" cap="none" spc="0">
                <a:ln w="0"/>
                <a:solidFill>
                  <a:srgbClr val="FF3399"/>
                </a:solidFill>
              </a:rPr>
              <a:t>3. </a:t>
            </a:r>
            <a:r>
              <a:rPr lang="vi-VN" sz="7200" b="1" cap="none" spc="0">
                <a:ln w="0"/>
                <a:solidFill>
                  <a:schemeClr val="tx1"/>
                </a:solidFill>
              </a:rPr>
              <a:t>Thay </a:t>
            </a:r>
            <a:r>
              <a:rPr lang="vi-VN" sz="7200" b="1" cap="none" spc="0">
                <a:ln w="0"/>
                <a:solidFill>
                  <a:srgbClr val="FF3399"/>
                </a:solidFill>
                <a:sym typeface="Wingdings" panose="05000000000000000000" pitchFamily="2" charset="2"/>
              </a:rPr>
              <a:t></a:t>
            </a:r>
            <a:r>
              <a:rPr lang="vi-VN" sz="7200" b="1" cap="none" spc="0">
                <a:ln w="0"/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vi-VN" sz="7200" b="1" cap="none" spc="0">
                <a:ln w="0"/>
                <a:solidFill>
                  <a:schemeClr val="tx1"/>
                </a:solidFill>
              </a:rPr>
              <a:t>bằng động từ phù hợp:</a:t>
            </a:r>
          </a:p>
        </p:txBody>
      </p:sp>
      <p:sp>
        <p:nvSpPr>
          <p:cNvPr id="2" name="Freeform 2"/>
          <p:cNvSpPr/>
          <p:nvPr/>
        </p:nvSpPr>
        <p:spPr>
          <a:xfrm>
            <a:off x="0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47661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69022" y="8193523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7"/>
                </a:lnTo>
                <a:lnTo>
                  <a:pt x="0" y="2093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16683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38044" y="8211562"/>
            <a:ext cx="3949956" cy="2093477"/>
          </a:xfrm>
          <a:custGeom>
            <a:avLst/>
            <a:gdLst/>
            <a:ahLst/>
            <a:cxnLst/>
            <a:rect l="l" t="t" r="r" b="b"/>
            <a:pathLst>
              <a:path w="3949956" h="2093477">
                <a:moveTo>
                  <a:pt x="0" y="0"/>
                </a:moveTo>
                <a:lnTo>
                  <a:pt x="3949956" y="0"/>
                </a:lnTo>
                <a:lnTo>
                  <a:pt x="3949956" y="2093476"/>
                </a:lnTo>
                <a:lnTo>
                  <a:pt x="0" y="20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443C57C-0F60-7E53-47BB-19D4EB6B4DF3}"/>
              </a:ext>
            </a:extLst>
          </p:cNvPr>
          <p:cNvSpPr/>
          <p:nvPr/>
        </p:nvSpPr>
        <p:spPr>
          <a:xfrm>
            <a:off x="981332" y="1732683"/>
            <a:ext cx="17001868" cy="50863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7000"/>
              </a:lnSpc>
            </a:pPr>
            <a:r>
              <a:rPr lang="vi-VN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Ăn quả         người trồng cây.</a:t>
            </a:r>
          </a:p>
          <a:p>
            <a:pPr>
              <a:lnSpc>
                <a:spcPct val="157000"/>
              </a:lnSpc>
            </a:pPr>
            <a:r>
              <a:rPr lang="vi-VN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         thầy,        bạn.</a:t>
            </a:r>
          </a:p>
          <a:p>
            <a:pPr>
              <a:lnSpc>
                <a:spcPct val="157000"/>
              </a:lnSpc>
            </a:pPr>
            <a:r>
              <a:rPr lang="vi-VN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             người như thể              thân.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D9492678-D098-1069-42B6-BE45C39AF6E8}"/>
              </a:ext>
            </a:extLst>
          </p:cNvPr>
          <p:cNvSpPr/>
          <p:nvPr/>
        </p:nvSpPr>
        <p:spPr>
          <a:xfrm>
            <a:off x="5257800" y="1784837"/>
            <a:ext cx="22541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 </a:t>
            </a:r>
            <a:endParaRPr lang="en-US" sz="138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58C4DFE-13FF-87E3-31CA-5C6F0F4F26E7}"/>
              </a:ext>
            </a:extLst>
          </p:cNvPr>
          <p:cNvSpPr/>
          <p:nvPr/>
        </p:nvSpPr>
        <p:spPr>
          <a:xfrm>
            <a:off x="5257800" y="2138636"/>
            <a:ext cx="18165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nhớ</a:t>
            </a:r>
            <a:endParaRPr lang="en-US" sz="72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005CCB76-D123-DC01-67D9-4F25207D3E2B}"/>
              </a:ext>
            </a:extLst>
          </p:cNvPr>
          <p:cNvSpPr/>
          <p:nvPr/>
        </p:nvSpPr>
        <p:spPr>
          <a:xfrm>
            <a:off x="2438400" y="3543300"/>
            <a:ext cx="22541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 </a:t>
            </a:r>
            <a:endParaRPr lang="en-US" sz="138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67CCAF7-CCE7-3F99-E7F1-F27A4208CCE7}"/>
              </a:ext>
            </a:extLst>
          </p:cNvPr>
          <p:cNvSpPr/>
          <p:nvPr/>
        </p:nvSpPr>
        <p:spPr>
          <a:xfrm>
            <a:off x="2305352" y="3897099"/>
            <a:ext cx="20826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Kính</a:t>
            </a:r>
            <a:endParaRPr lang="en-US" sz="72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3021807-B43D-E3F0-878D-F4B00AB1FC31}"/>
              </a:ext>
            </a:extLst>
          </p:cNvPr>
          <p:cNvSpPr/>
          <p:nvPr/>
        </p:nvSpPr>
        <p:spPr>
          <a:xfrm>
            <a:off x="6722889" y="3543300"/>
            <a:ext cx="22541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 </a:t>
            </a:r>
            <a:endParaRPr lang="en-US" sz="138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E55A5FE4-996D-27B8-3754-3ABFEC1A3B9D}"/>
              </a:ext>
            </a:extLst>
          </p:cNvPr>
          <p:cNvSpPr/>
          <p:nvPr/>
        </p:nvSpPr>
        <p:spPr>
          <a:xfrm>
            <a:off x="6795026" y="3897099"/>
            <a:ext cx="16722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yêu</a:t>
            </a:r>
            <a:endParaRPr lang="en-US" sz="72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316801E-F63F-3918-8812-90154A332A14}"/>
              </a:ext>
            </a:extLst>
          </p:cNvPr>
          <p:cNvSpPr/>
          <p:nvPr/>
        </p:nvSpPr>
        <p:spPr>
          <a:xfrm>
            <a:off x="2438400" y="5290308"/>
            <a:ext cx="22541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 </a:t>
            </a:r>
            <a:endParaRPr lang="en-US" sz="138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107ACAC4-DCFF-C422-81E9-CFE26AF53151}"/>
              </a:ext>
            </a:extLst>
          </p:cNvPr>
          <p:cNvSpPr/>
          <p:nvPr/>
        </p:nvSpPr>
        <p:spPr>
          <a:xfrm>
            <a:off x="1590413" y="5644107"/>
            <a:ext cx="35125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Thương</a:t>
            </a:r>
            <a:endParaRPr lang="en-US" sz="72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7140C727-5877-E1D3-2B57-50B5381BD927}"/>
              </a:ext>
            </a:extLst>
          </p:cNvPr>
          <p:cNvSpPr/>
          <p:nvPr/>
        </p:nvSpPr>
        <p:spPr>
          <a:xfrm>
            <a:off x="11966965" y="5290308"/>
            <a:ext cx="22541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 </a:t>
            </a:r>
            <a:endParaRPr lang="en-US" sz="138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0FD4C40-9B8B-E0DF-C613-9EF2172D1CB1}"/>
              </a:ext>
            </a:extLst>
          </p:cNvPr>
          <p:cNvSpPr/>
          <p:nvPr/>
        </p:nvSpPr>
        <p:spPr>
          <a:xfrm>
            <a:off x="11272867" y="5644107"/>
            <a:ext cx="32047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t</a:t>
            </a:r>
            <a:r>
              <a:rPr lang="vi-VN" sz="7200" b="0" cap="none" spc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hương</a:t>
            </a:r>
            <a:endParaRPr lang="en-US" sz="7200" b="0" cap="none" spc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03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722" y="6110137"/>
            <a:ext cx="19436938" cy="540700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4047" y="4533900"/>
            <a:ext cx="4867067" cy="3752066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30099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5732" y="634054"/>
            <a:ext cx="10008734" cy="4103581"/>
          </a:xfrm>
          <a:custGeom>
            <a:avLst/>
            <a:gdLst/>
            <a:ahLst/>
            <a:cxnLst/>
            <a:rect l="l" t="t" r="r" b="b"/>
            <a:pathLst>
              <a:path w="10008734" h="4103581">
                <a:moveTo>
                  <a:pt x="0" y="0"/>
                </a:moveTo>
                <a:lnTo>
                  <a:pt x="10008734" y="0"/>
                </a:lnTo>
                <a:lnTo>
                  <a:pt x="10008734" y="4103580"/>
                </a:lnTo>
                <a:lnTo>
                  <a:pt x="0" y="4103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2852780-9A15-6203-89C0-E58C8C194691}"/>
              </a:ext>
            </a:extLst>
          </p:cNvPr>
          <p:cNvSpPr/>
          <p:nvPr/>
        </p:nvSpPr>
        <p:spPr>
          <a:xfrm>
            <a:off x="3705802" y="1409700"/>
            <a:ext cx="3331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31431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145</TotalTime>
  <Words>280</Words>
  <Application>Microsoft Office PowerPoint</Application>
  <PresentationFormat>Tùy chỉnh</PresentationFormat>
  <Paragraphs>76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2" baseType="lpstr">
      <vt:lpstr>#9Slide03 AllRoundGothic</vt:lpstr>
      <vt:lpstr>Wingdings</vt:lpstr>
      <vt:lpstr>#9Slide03 SVN-Avo Bold</vt:lpstr>
      <vt:lpstr>#9Slide02 Tieu de dai</vt:lpstr>
      <vt:lpstr>Arial</vt:lpstr>
      <vt:lpstr>Calibri</vt:lpstr>
      <vt:lpstr>#9Slide02 Noi dung dai</vt:lpstr>
      <vt:lpstr>Office Theme</vt:lpstr>
      <vt:lpstr>2_Office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quả ngọt</dc:title>
  <dc:subject>9Slide.vn</dc:subject>
  <dc:creator>Hi There</dc:creator>
  <dc:description>9Slide.vn</dc:description>
  <cp:lastModifiedBy>Do Thanh Nhan</cp:lastModifiedBy>
  <cp:revision>15</cp:revision>
  <dcterms:created xsi:type="dcterms:W3CDTF">2006-08-16T00:00:00Z</dcterms:created>
  <dcterms:modified xsi:type="dcterms:W3CDTF">2023-10-10T07:08:35Z</dcterms:modified>
  <cp:category>9Slide.vn</cp:category>
  <dc:identifier>DAFqNt_XBVA</dc:identifier>
</cp:coreProperties>
</file>